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73" r:id="rId7"/>
    <p:sldId id="261" r:id="rId8"/>
    <p:sldId id="274" r:id="rId9"/>
    <p:sldId id="262" r:id="rId10"/>
    <p:sldId id="275" r:id="rId11"/>
    <p:sldId id="263" r:id="rId12"/>
    <p:sldId id="276" r:id="rId13"/>
    <p:sldId id="264" r:id="rId14"/>
    <p:sldId id="265" r:id="rId15"/>
    <p:sldId id="277" r:id="rId16"/>
    <p:sldId id="279" r:id="rId17"/>
    <p:sldId id="278" r:id="rId18"/>
    <p:sldId id="267" r:id="rId19"/>
    <p:sldId id="280" r:id="rId20"/>
    <p:sldId id="281" r:id="rId21"/>
    <p:sldId id="268" r:id="rId22"/>
    <p:sldId id="282" r:id="rId23"/>
    <p:sldId id="269" r:id="rId24"/>
    <p:sldId id="283" r:id="rId25"/>
    <p:sldId id="270" r:id="rId26"/>
    <p:sldId id="284" r:id="rId27"/>
    <p:sldId id="271" r:id="rId28"/>
    <p:sldId id="285" r:id="rId29"/>
    <p:sldId id="272" r:id="rId30"/>
    <p:sldId id="294" r:id="rId31"/>
    <p:sldId id="286" r:id="rId32"/>
    <p:sldId id="287" r:id="rId33"/>
    <p:sldId id="288" r:id="rId34"/>
    <p:sldId id="289" r:id="rId35"/>
    <p:sldId id="295" r:id="rId36"/>
    <p:sldId id="290" r:id="rId37"/>
    <p:sldId id="296" r:id="rId38"/>
    <p:sldId id="291" r:id="rId39"/>
    <p:sldId id="297" r:id="rId40"/>
    <p:sldId id="292" r:id="rId41"/>
    <p:sldId id="298" r:id="rId42"/>
    <p:sldId id="293" r:id="rId43"/>
    <p:sldId id="299" r:id="rId44"/>
    <p:sldId id="300" r:id="rId45"/>
    <p:sldId id="301" r:id="rId46"/>
    <p:sldId id="311" r:id="rId47"/>
    <p:sldId id="313" r:id="rId48"/>
    <p:sldId id="302" r:id="rId49"/>
    <p:sldId id="303" r:id="rId50"/>
    <p:sldId id="304" r:id="rId51"/>
    <p:sldId id="312" r:id="rId52"/>
    <p:sldId id="314" r:id="rId53"/>
    <p:sldId id="315" r:id="rId54"/>
    <p:sldId id="316" r:id="rId55"/>
    <p:sldId id="317" r:id="rId56"/>
    <p:sldId id="318" r:id="rId57"/>
    <p:sldId id="306" r:id="rId58"/>
    <p:sldId id="319" r:id="rId59"/>
    <p:sldId id="307" r:id="rId60"/>
    <p:sldId id="320" r:id="rId61"/>
    <p:sldId id="308" r:id="rId62"/>
    <p:sldId id="309" r:id="rId63"/>
    <p:sldId id="321" r:id="rId64"/>
    <p:sldId id="310" r:id="rId65"/>
    <p:sldId id="330" r:id="rId66"/>
    <p:sldId id="322" r:id="rId67"/>
    <p:sldId id="331" r:id="rId68"/>
    <p:sldId id="332" r:id="rId69"/>
    <p:sldId id="323" r:id="rId70"/>
    <p:sldId id="333" r:id="rId71"/>
    <p:sldId id="334" r:id="rId72"/>
    <p:sldId id="324" r:id="rId73"/>
    <p:sldId id="335" r:id="rId74"/>
    <p:sldId id="325" r:id="rId75"/>
    <p:sldId id="336" r:id="rId76"/>
    <p:sldId id="326" r:id="rId77"/>
    <p:sldId id="337" r:id="rId78"/>
    <p:sldId id="327" r:id="rId79"/>
    <p:sldId id="338" r:id="rId80"/>
    <p:sldId id="328" r:id="rId81"/>
    <p:sldId id="329" r:id="rId82"/>
    <p:sldId id="339" r:id="rId83"/>
    <p:sldId id="340" r:id="rId84"/>
    <p:sldId id="341" r:id="rId85"/>
    <p:sldId id="342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8E1F45-4EE3-4AE8-8936-F0BA0D605D04}" v="742" dt="2023-12-01T02:17:22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2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C18E1F45-4EE3-4AE8-8936-F0BA0D605D04}"/>
    <pc:docChg chg="undo custSel addSld delSld modSld sldOrd">
      <pc:chgData name="범수 김" userId="863329ffd88cf9fc" providerId="LiveId" clId="{C18E1F45-4EE3-4AE8-8936-F0BA0D605D04}" dt="2023-12-01T02:17:22.973" v="14562"/>
      <pc:docMkLst>
        <pc:docMk/>
      </pc:docMkLst>
      <pc:sldChg chg="addSp modSp mod">
        <pc:chgData name="범수 김" userId="863329ffd88cf9fc" providerId="LiveId" clId="{C18E1F45-4EE3-4AE8-8936-F0BA0D605D04}" dt="2023-11-30T00:15:53.215" v="45" actId="20577"/>
        <pc:sldMkLst>
          <pc:docMk/>
          <pc:sldMk cId="2220427997" sldId="257"/>
        </pc:sldMkLst>
        <pc:spChg chg="add mod">
          <ac:chgData name="범수 김" userId="863329ffd88cf9fc" providerId="LiveId" clId="{C18E1F45-4EE3-4AE8-8936-F0BA0D605D04}" dt="2023-11-30T00:15:53.215" v="45" actId="20577"/>
          <ac:spMkLst>
            <pc:docMk/>
            <pc:sldMk cId="2220427997" sldId="257"/>
            <ac:spMk id="2" creationId="{AA5B2963-0467-537B-E10D-C76BF063EB73}"/>
          </ac:spMkLst>
        </pc:spChg>
      </pc:sldChg>
      <pc:sldChg chg="addSp modSp mod">
        <pc:chgData name="범수 김" userId="863329ffd88cf9fc" providerId="LiveId" clId="{C18E1F45-4EE3-4AE8-8936-F0BA0D605D04}" dt="2023-11-30T02:56:29.861" v="590" actId="208"/>
        <pc:sldMkLst>
          <pc:docMk/>
          <pc:sldMk cId="1287289163" sldId="258"/>
        </pc:sldMkLst>
        <pc:spChg chg="add mod">
          <ac:chgData name="범수 김" userId="863329ffd88cf9fc" providerId="LiveId" clId="{C18E1F45-4EE3-4AE8-8936-F0BA0D605D04}" dt="2023-11-30T02:56:27.515" v="589" actId="1076"/>
          <ac:spMkLst>
            <pc:docMk/>
            <pc:sldMk cId="1287289163" sldId="258"/>
            <ac:spMk id="4" creationId="{19FC0224-0A59-A7BD-5EB6-BB6B5F81F36D}"/>
          </ac:spMkLst>
        </pc:spChg>
        <pc:picChg chg="add mod">
          <ac:chgData name="범수 김" userId="863329ffd88cf9fc" providerId="LiveId" clId="{C18E1F45-4EE3-4AE8-8936-F0BA0D605D04}" dt="2023-11-30T02:56:29.861" v="590" actId="208"/>
          <ac:picMkLst>
            <pc:docMk/>
            <pc:sldMk cId="1287289163" sldId="258"/>
            <ac:picMk id="3" creationId="{4324FE79-2DB4-8C6C-AD64-AF94823283F9}"/>
          </ac:picMkLst>
        </pc:picChg>
      </pc:sldChg>
      <pc:sldChg chg="addSp delSp modSp mod">
        <pc:chgData name="범수 김" userId="863329ffd88cf9fc" providerId="LiveId" clId="{C18E1F45-4EE3-4AE8-8936-F0BA0D605D04}" dt="2023-11-30T02:56:37.731" v="595" actId="20577"/>
        <pc:sldMkLst>
          <pc:docMk/>
          <pc:sldMk cId="1812893560" sldId="259"/>
        </pc:sldMkLst>
        <pc:spChg chg="add mod">
          <ac:chgData name="범수 김" userId="863329ffd88cf9fc" providerId="LiveId" clId="{C18E1F45-4EE3-4AE8-8936-F0BA0D605D04}" dt="2023-11-30T02:56:37.731" v="595" actId="20577"/>
          <ac:spMkLst>
            <pc:docMk/>
            <pc:sldMk cId="1812893560" sldId="259"/>
            <ac:spMk id="3" creationId="{5409B63B-0C24-8751-2E95-CBF43C451C73}"/>
          </ac:spMkLst>
        </pc:spChg>
        <pc:spChg chg="add del mod">
          <ac:chgData name="범수 김" userId="863329ffd88cf9fc" providerId="LiveId" clId="{C18E1F45-4EE3-4AE8-8936-F0BA0D605D04}" dt="2023-11-30T00:19:45.030" v="367"/>
          <ac:spMkLst>
            <pc:docMk/>
            <pc:sldMk cId="1812893560" sldId="259"/>
            <ac:spMk id="6" creationId="{40604AF6-42F2-3AB7-9350-DC1288595BAB}"/>
          </ac:spMkLst>
        </pc:spChg>
        <pc:picChg chg="add mod">
          <ac:chgData name="범수 김" userId="863329ffd88cf9fc" providerId="LiveId" clId="{C18E1F45-4EE3-4AE8-8936-F0BA0D605D04}" dt="2023-11-30T00:20:00.282" v="383" actId="208"/>
          <ac:picMkLst>
            <pc:docMk/>
            <pc:sldMk cId="1812893560" sldId="259"/>
            <ac:picMk id="5" creationId="{FE2C5A85-BD3B-E35A-6094-73628C48AAAC}"/>
          </ac:picMkLst>
        </pc:picChg>
      </pc:sldChg>
      <pc:sldChg chg="modSp add mod">
        <pc:chgData name="범수 김" userId="863329ffd88cf9fc" providerId="LiveId" clId="{C18E1F45-4EE3-4AE8-8936-F0BA0D605D04}" dt="2023-11-30T00:18:12.656" v="116" actId="20577"/>
        <pc:sldMkLst>
          <pc:docMk/>
          <pc:sldMk cId="926165375" sldId="260"/>
        </pc:sldMkLst>
        <pc:spChg chg="mod">
          <ac:chgData name="범수 김" userId="863329ffd88cf9fc" providerId="LiveId" clId="{C18E1F45-4EE3-4AE8-8936-F0BA0D605D04}" dt="2023-11-30T00:18:12.656" v="116" actId="20577"/>
          <ac:spMkLst>
            <pc:docMk/>
            <pc:sldMk cId="926165375" sldId="260"/>
            <ac:spMk id="4" creationId="{66DE0EFB-8F38-F01C-1CE8-631D6111AA19}"/>
          </ac:spMkLst>
        </pc:spChg>
      </pc:sldChg>
      <pc:sldChg chg="addSp delSp modSp add mod">
        <pc:chgData name="범수 김" userId="863329ffd88cf9fc" providerId="LiveId" clId="{C18E1F45-4EE3-4AE8-8936-F0BA0D605D04}" dt="2023-11-30T03:31:35.932" v="708" actId="208"/>
        <pc:sldMkLst>
          <pc:docMk/>
          <pc:sldMk cId="3532447689" sldId="261"/>
        </pc:sldMkLst>
        <pc:spChg chg="add mod">
          <ac:chgData name="범수 김" userId="863329ffd88cf9fc" providerId="LiveId" clId="{C18E1F45-4EE3-4AE8-8936-F0BA0D605D04}" dt="2023-11-30T03:03:25.093" v="705" actId="20577"/>
          <ac:spMkLst>
            <pc:docMk/>
            <pc:sldMk cId="3532447689" sldId="261"/>
            <ac:spMk id="2" creationId="{05A19C40-D127-E4E2-EAA7-E429CEA5FDCA}"/>
          </ac:spMkLst>
        </pc:spChg>
        <pc:spChg chg="del mod">
          <ac:chgData name="범수 김" userId="863329ffd88cf9fc" providerId="LiveId" clId="{C18E1F45-4EE3-4AE8-8936-F0BA0D605D04}" dt="2023-11-30T00:19:48.995" v="371" actId="478"/>
          <ac:spMkLst>
            <pc:docMk/>
            <pc:sldMk cId="3532447689" sldId="261"/>
            <ac:spMk id="3" creationId="{5409B63B-0C24-8751-2E95-CBF43C451C73}"/>
          </ac:spMkLst>
        </pc:spChg>
        <pc:picChg chg="del">
          <ac:chgData name="범수 김" userId="863329ffd88cf9fc" providerId="LiveId" clId="{C18E1F45-4EE3-4AE8-8936-F0BA0D605D04}" dt="2023-11-30T00:19:48.212" v="369" actId="478"/>
          <ac:picMkLst>
            <pc:docMk/>
            <pc:sldMk cId="3532447689" sldId="261"/>
            <ac:picMk id="5" creationId="{FE2C5A85-BD3B-E35A-6094-73628C48AAAC}"/>
          </ac:picMkLst>
        </pc:picChg>
        <pc:picChg chg="add mod">
          <ac:chgData name="범수 김" userId="863329ffd88cf9fc" providerId="LiveId" clId="{C18E1F45-4EE3-4AE8-8936-F0BA0D605D04}" dt="2023-11-30T03:31:35.932" v="708" actId="208"/>
          <ac:picMkLst>
            <pc:docMk/>
            <pc:sldMk cId="3532447689" sldId="261"/>
            <ac:picMk id="6" creationId="{457770F7-0874-9A65-14FF-BBC42A16FE03}"/>
          </ac:picMkLst>
        </pc:picChg>
      </pc:sldChg>
      <pc:sldChg chg="addSp modSp add mod">
        <pc:chgData name="범수 김" userId="863329ffd88cf9fc" providerId="LiveId" clId="{C18E1F45-4EE3-4AE8-8936-F0BA0D605D04}" dt="2023-11-30T03:33:12.873" v="941" actId="20577"/>
        <pc:sldMkLst>
          <pc:docMk/>
          <pc:sldMk cId="4096298332" sldId="262"/>
        </pc:sldMkLst>
        <pc:spChg chg="add mod">
          <ac:chgData name="범수 김" userId="863329ffd88cf9fc" providerId="LiveId" clId="{C18E1F45-4EE3-4AE8-8936-F0BA0D605D04}" dt="2023-11-30T03:33:12.873" v="941" actId="20577"/>
          <ac:spMkLst>
            <pc:docMk/>
            <pc:sldMk cId="4096298332" sldId="262"/>
            <ac:spMk id="4" creationId="{704402B5-89C7-D14D-5870-75FFE396E14B}"/>
          </ac:spMkLst>
        </pc:spChg>
        <pc:picChg chg="add mod">
          <ac:chgData name="범수 김" userId="863329ffd88cf9fc" providerId="LiveId" clId="{C18E1F45-4EE3-4AE8-8936-F0BA0D605D04}" dt="2023-11-30T03:32:48.158" v="827" actId="1076"/>
          <ac:picMkLst>
            <pc:docMk/>
            <pc:sldMk cId="4096298332" sldId="262"/>
            <ac:picMk id="3" creationId="{29B4C9EB-F922-7335-9464-29321710B88D}"/>
          </ac:picMkLst>
        </pc:picChg>
      </pc:sldChg>
      <pc:sldChg chg="addSp modSp add mod">
        <pc:chgData name="범수 김" userId="863329ffd88cf9fc" providerId="LiveId" clId="{C18E1F45-4EE3-4AE8-8936-F0BA0D605D04}" dt="2023-11-30T03:43:20.182" v="1055" actId="20577"/>
        <pc:sldMkLst>
          <pc:docMk/>
          <pc:sldMk cId="530015599" sldId="263"/>
        </pc:sldMkLst>
        <pc:spChg chg="add mod">
          <ac:chgData name="범수 김" userId="863329ffd88cf9fc" providerId="LiveId" clId="{C18E1F45-4EE3-4AE8-8936-F0BA0D605D04}" dt="2023-11-30T03:43:20.182" v="1055" actId="20577"/>
          <ac:spMkLst>
            <pc:docMk/>
            <pc:sldMk cId="530015599" sldId="263"/>
            <ac:spMk id="4" creationId="{F093AA3D-E7CB-51E3-2589-CBF4423143B5}"/>
          </ac:spMkLst>
        </pc:spChg>
        <pc:picChg chg="add mod">
          <ac:chgData name="범수 김" userId="863329ffd88cf9fc" providerId="LiveId" clId="{C18E1F45-4EE3-4AE8-8936-F0BA0D605D04}" dt="2023-11-30T03:43:01.131" v="971" actId="1076"/>
          <ac:picMkLst>
            <pc:docMk/>
            <pc:sldMk cId="530015599" sldId="263"/>
            <ac:picMk id="3" creationId="{309354F4-857F-966D-47B9-6B2F5B0DD064}"/>
          </ac:picMkLst>
        </pc:picChg>
      </pc:sldChg>
      <pc:sldChg chg="addSp modSp add mod">
        <pc:chgData name="범수 김" userId="863329ffd88cf9fc" providerId="LiveId" clId="{C18E1F45-4EE3-4AE8-8936-F0BA0D605D04}" dt="2023-11-30T03:44:57.014" v="1273" actId="20577"/>
        <pc:sldMkLst>
          <pc:docMk/>
          <pc:sldMk cId="910020306" sldId="264"/>
        </pc:sldMkLst>
        <pc:spChg chg="add mod">
          <ac:chgData name="범수 김" userId="863329ffd88cf9fc" providerId="LiveId" clId="{C18E1F45-4EE3-4AE8-8936-F0BA0D605D04}" dt="2023-11-30T03:44:57.014" v="1273" actId="20577"/>
          <ac:spMkLst>
            <pc:docMk/>
            <pc:sldMk cId="910020306" sldId="264"/>
            <ac:spMk id="4" creationId="{9397740A-5D96-EB45-04E1-FDE30673A990}"/>
          </ac:spMkLst>
        </pc:spChg>
        <pc:picChg chg="add mod">
          <ac:chgData name="범수 김" userId="863329ffd88cf9fc" providerId="LiveId" clId="{C18E1F45-4EE3-4AE8-8936-F0BA0D605D04}" dt="2023-11-30T03:44:37.039" v="1105" actId="1076"/>
          <ac:picMkLst>
            <pc:docMk/>
            <pc:sldMk cId="910020306" sldId="264"/>
            <ac:picMk id="3" creationId="{1F5144F3-D512-18E0-86F0-F2286BE664F2}"/>
          </ac:picMkLst>
        </pc:picChg>
      </pc:sldChg>
      <pc:sldChg chg="addSp modSp add mod">
        <pc:chgData name="범수 김" userId="863329ffd88cf9fc" providerId="LiveId" clId="{C18E1F45-4EE3-4AE8-8936-F0BA0D605D04}" dt="2023-11-30T03:46:13.470" v="1420" actId="6549"/>
        <pc:sldMkLst>
          <pc:docMk/>
          <pc:sldMk cId="849952845" sldId="265"/>
        </pc:sldMkLst>
        <pc:spChg chg="add mod">
          <ac:chgData name="범수 김" userId="863329ffd88cf9fc" providerId="LiveId" clId="{C18E1F45-4EE3-4AE8-8936-F0BA0D605D04}" dt="2023-11-30T03:46:13.470" v="1420" actId="6549"/>
          <ac:spMkLst>
            <pc:docMk/>
            <pc:sldMk cId="849952845" sldId="265"/>
            <ac:spMk id="4" creationId="{AB187647-5322-D473-2ABA-49B7E772F058}"/>
          </ac:spMkLst>
        </pc:spChg>
        <pc:spChg chg="add mod">
          <ac:chgData name="범수 김" userId="863329ffd88cf9fc" providerId="LiveId" clId="{C18E1F45-4EE3-4AE8-8936-F0BA0D605D04}" dt="2023-11-30T03:46:03.468" v="1408" actId="1076"/>
          <ac:spMkLst>
            <pc:docMk/>
            <pc:sldMk cId="849952845" sldId="265"/>
            <ac:spMk id="7" creationId="{B6CAC1B5-C3FA-710B-42BE-D38973C6CF57}"/>
          </ac:spMkLst>
        </pc:spChg>
        <pc:picChg chg="add mod">
          <ac:chgData name="범수 김" userId="863329ffd88cf9fc" providerId="LiveId" clId="{C18E1F45-4EE3-4AE8-8936-F0BA0D605D04}" dt="2023-11-30T03:45:51.718" v="1404" actId="1076"/>
          <ac:picMkLst>
            <pc:docMk/>
            <pc:sldMk cId="849952845" sldId="265"/>
            <ac:picMk id="3" creationId="{77674E23-6404-8600-C8A2-30E538634010}"/>
          </ac:picMkLst>
        </pc:picChg>
        <pc:picChg chg="add mod">
          <ac:chgData name="범수 김" userId="863329ffd88cf9fc" providerId="LiveId" clId="{C18E1F45-4EE3-4AE8-8936-F0BA0D605D04}" dt="2023-11-30T03:46:05.673" v="1410" actId="208"/>
          <ac:picMkLst>
            <pc:docMk/>
            <pc:sldMk cId="849952845" sldId="265"/>
            <ac:picMk id="6" creationId="{5A2E4518-AF3E-76A6-8E2B-379B95FD183A}"/>
          </ac:picMkLst>
        </pc:picChg>
      </pc:sldChg>
      <pc:sldChg chg="addSp modSp add del mod">
        <pc:chgData name="범수 김" userId="863329ffd88cf9fc" providerId="LiveId" clId="{C18E1F45-4EE3-4AE8-8936-F0BA0D605D04}" dt="2023-11-30T03:51:54.180" v="1455" actId="47"/>
        <pc:sldMkLst>
          <pc:docMk/>
          <pc:sldMk cId="3212048950" sldId="266"/>
        </pc:sldMkLst>
        <pc:picChg chg="add mod">
          <ac:chgData name="범수 김" userId="863329ffd88cf9fc" providerId="LiveId" clId="{C18E1F45-4EE3-4AE8-8936-F0BA0D605D04}" dt="2023-11-30T03:51:33.473" v="1440" actId="208"/>
          <ac:picMkLst>
            <pc:docMk/>
            <pc:sldMk cId="3212048950" sldId="266"/>
            <ac:picMk id="3" creationId="{7F4CBAFF-41AF-2937-F044-E52B75D4D36C}"/>
          </ac:picMkLst>
        </pc:picChg>
      </pc:sldChg>
      <pc:sldChg chg="addSp modSp add mod">
        <pc:chgData name="범수 김" userId="863329ffd88cf9fc" providerId="LiveId" clId="{C18E1F45-4EE3-4AE8-8936-F0BA0D605D04}" dt="2023-11-30T03:53:32.534" v="1726" actId="20577"/>
        <pc:sldMkLst>
          <pc:docMk/>
          <pc:sldMk cId="3360480523" sldId="267"/>
        </pc:sldMkLst>
        <pc:spChg chg="add mod">
          <ac:chgData name="범수 김" userId="863329ffd88cf9fc" providerId="LiveId" clId="{C18E1F45-4EE3-4AE8-8936-F0BA0D605D04}" dt="2023-11-30T03:53:32.534" v="1726" actId="20577"/>
          <ac:spMkLst>
            <pc:docMk/>
            <pc:sldMk cId="3360480523" sldId="267"/>
            <ac:spMk id="4" creationId="{CFAD9C91-2815-823E-20CB-07136BBF960F}"/>
          </ac:spMkLst>
        </pc:spChg>
        <pc:picChg chg="add mod">
          <ac:chgData name="범수 김" userId="863329ffd88cf9fc" providerId="LiveId" clId="{C18E1F45-4EE3-4AE8-8936-F0BA0D605D04}" dt="2023-11-30T03:53:12.082" v="1572" actId="208"/>
          <ac:picMkLst>
            <pc:docMk/>
            <pc:sldMk cId="3360480523" sldId="267"/>
            <ac:picMk id="3" creationId="{C714C53F-B3B5-1879-9DB1-EB4E9CCF25A2}"/>
          </ac:picMkLst>
        </pc:picChg>
      </pc:sldChg>
      <pc:sldChg chg="addSp delSp modSp add mod">
        <pc:chgData name="범수 김" userId="863329ffd88cf9fc" providerId="LiveId" clId="{C18E1F45-4EE3-4AE8-8936-F0BA0D605D04}" dt="2023-11-30T03:58:21.520" v="2541" actId="20577"/>
        <pc:sldMkLst>
          <pc:docMk/>
          <pc:sldMk cId="2550846727" sldId="268"/>
        </pc:sldMkLst>
        <pc:spChg chg="add mod">
          <ac:chgData name="범수 김" userId="863329ffd88cf9fc" providerId="LiveId" clId="{C18E1F45-4EE3-4AE8-8936-F0BA0D605D04}" dt="2023-11-30T03:58:21.520" v="2541" actId="20577"/>
          <ac:spMkLst>
            <pc:docMk/>
            <pc:sldMk cId="2550846727" sldId="268"/>
            <ac:spMk id="9" creationId="{DC22DA1A-F4E9-6FCC-B495-02AC3098C3B0}"/>
          </ac:spMkLst>
        </pc:spChg>
        <pc:grpChg chg="add del mod">
          <ac:chgData name="범수 김" userId="863329ffd88cf9fc" providerId="LiveId" clId="{C18E1F45-4EE3-4AE8-8936-F0BA0D605D04}" dt="2023-11-30T03:57:47.334" v="2419" actId="478"/>
          <ac:grpSpMkLst>
            <pc:docMk/>
            <pc:sldMk cId="2550846727" sldId="268"/>
            <ac:grpSpMk id="6" creationId="{40827E83-0137-6DA6-191E-D2A05CF447A6}"/>
          </ac:grpSpMkLst>
        </pc:grpChg>
        <pc:picChg chg="add mod">
          <ac:chgData name="범수 김" userId="863329ffd88cf9fc" providerId="LiveId" clId="{C18E1F45-4EE3-4AE8-8936-F0BA0D605D04}" dt="2023-11-30T03:57:45.980" v="2418" actId="208"/>
          <ac:picMkLst>
            <pc:docMk/>
            <pc:sldMk cId="2550846727" sldId="268"/>
            <ac:picMk id="3" creationId="{82CACDF4-5801-75D1-E30B-15554771F031}"/>
          </ac:picMkLst>
        </pc:picChg>
        <pc:picChg chg="add mod">
          <ac:chgData name="범수 김" userId="863329ffd88cf9fc" providerId="LiveId" clId="{C18E1F45-4EE3-4AE8-8936-F0BA0D605D04}" dt="2023-11-30T03:57:45.980" v="2418" actId="208"/>
          <ac:picMkLst>
            <pc:docMk/>
            <pc:sldMk cId="2550846727" sldId="268"/>
            <ac:picMk id="5" creationId="{3963EF2C-7D94-EB27-095B-0B3CB161A044}"/>
          </ac:picMkLst>
        </pc:picChg>
        <pc:picChg chg="add mod">
          <ac:chgData name="범수 김" userId="863329ffd88cf9fc" providerId="LiveId" clId="{C18E1F45-4EE3-4AE8-8936-F0BA0D605D04}" dt="2023-11-30T03:57:54.049" v="2422" actId="208"/>
          <ac:picMkLst>
            <pc:docMk/>
            <pc:sldMk cId="2550846727" sldId="268"/>
            <ac:picMk id="8" creationId="{06FAD348-9F79-92D6-A0AE-D409513A052A}"/>
          </ac:picMkLst>
        </pc:picChg>
      </pc:sldChg>
      <pc:sldChg chg="addSp delSp modSp add mod">
        <pc:chgData name="범수 김" userId="863329ffd88cf9fc" providerId="LiveId" clId="{C18E1F45-4EE3-4AE8-8936-F0BA0D605D04}" dt="2023-11-30T03:59:10.975" v="2546" actId="208"/>
        <pc:sldMkLst>
          <pc:docMk/>
          <pc:sldMk cId="3751049063" sldId="269"/>
        </pc:sldMkLst>
        <pc:picChg chg="add del">
          <ac:chgData name="범수 김" userId="863329ffd88cf9fc" providerId="LiveId" clId="{C18E1F45-4EE3-4AE8-8936-F0BA0D605D04}" dt="2023-11-30T03:59:04.582" v="2543" actId="478"/>
          <ac:picMkLst>
            <pc:docMk/>
            <pc:sldMk cId="3751049063" sldId="269"/>
            <ac:picMk id="3" creationId="{64CE342B-E51B-3CA5-7AEE-73211BC6B231}"/>
          </ac:picMkLst>
        </pc:picChg>
        <pc:picChg chg="add mod">
          <ac:chgData name="범수 김" userId="863329ffd88cf9fc" providerId="LiveId" clId="{C18E1F45-4EE3-4AE8-8936-F0BA0D605D04}" dt="2023-11-30T03:59:10.975" v="2546" actId="208"/>
          <ac:picMkLst>
            <pc:docMk/>
            <pc:sldMk cId="3751049063" sldId="269"/>
            <ac:picMk id="5" creationId="{727868A5-FB7C-2F69-11AE-055AF0610FEC}"/>
          </ac:picMkLst>
        </pc:picChg>
      </pc:sldChg>
      <pc:sldChg chg="addSp modSp add mod">
        <pc:chgData name="범수 김" userId="863329ffd88cf9fc" providerId="LiveId" clId="{C18E1F45-4EE3-4AE8-8936-F0BA0D605D04}" dt="2023-11-30T04:07:13.518" v="2805" actId="208"/>
        <pc:sldMkLst>
          <pc:docMk/>
          <pc:sldMk cId="845333899" sldId="270"/>
        </pc:sldMkLst>
        <pc:spChg chg="add mod">
          <ac:chgData name="범수 김" userId="863329ffd88cf9fc" providerId="LiveId" clId="{C18E1F45-4EE3-4AE8-8936-F0BA0D605D04}" dt="2023-11-30T04:04:53.135" v="2718" actId="1076"/>
          <ac:spMkLst>
            <pc:docMk/>
            <pc:sldMk cId="845333899" sldId="270"/>
            <ac:spMk id="2" creationId="{F884113C-1DEC-CC1B-63CF-6A0F83612187}"/>
          </ac:spMkLst>
        </pc:spChg>
        <pc:picChg chg="add mod">
          <ac:chgData name="범수 김" userId="863329ffd88cf9fc" providerId="LiveId" clId="{C18E1F45-4EE3-4AE8-8936-F0BA0D605D04}" dt="2023-11-30T04:07:13.518" v="2805" actId="208"/>
          <ac:picMkLst>
            <pc:docMk/>
            <pc:sldMk cId="845333899" sldId="270"/>
            <ac:picMk id="4" creationId="{896269CD-3287-805C-4230-3ABF2BA28BA6}"/>
          </ac:picMkLst>
        </pc:picChg>
      </pc:sldChg>
      <pc:sldChg chg="addSp modSp add mod ord">
        <pc:chgData name="범수 김" userId="863329ffd88cf9fc" providerId="LiveId" clId="{C18E1F45-4EE3-4AE8-8936-F0BA0D605D04}" dt="2023-11-30T04:11:16.580" v="2880"/>
        <pc:sldMkLst>
          <pc:docMk/>
          <pc:sldMk cId="1595868159" sldId="271"/>
        </pc:sldMkLst>
        <pc:spChg chg="add mod">
          <ac:chgData name="범수 김" userId="863329ffd88cf9fc" providerId="LiveId" clId="{C18E1F45-4EE3-4AE8-8936-F0BA0D605D04}" dt="2023-11-30T04:06:09.771" v="2800" actId="20577"/>
          <ac:spMkLst>
            <pc:docMk/>
            <pc:sldMk cId="1595868159" sldId="271"/>
            <ac:spMk id="2" creationId="{FBB7C43C-D517-93B5-9B84-4CC99E8C0A1D}"/>
          </ac:spMkLst>
        </pc:spChg>
      </pc:sldChg>
      <pc:sldChg chg="addSp modSp add mod">
        <pc:chgData name="범수 김" userId="863329ffd88cf9fc" providerId="LiveId" clId="{C18E1F45-4EE3-4AE8-8936-F0BA0D605D04}" dt="2023-11-30T04:12:59.451" v="2987" actId="1076"/>
        <pc:sldMkLst>
          <pc:docMk/>
          <pc:sldMk cId="1561321289" sldId="272"/>
        </pc:sldMkLst>
        <pc:spChg chg="add mod">
          <ac:chgData name="범수 김" userId="863329ffd88cf9fc" providerId="LiveId" clId="{C18E1F45-4EE3-4AE8-8936-F0BA0D605D04}" dt="2023-11-30T04:12:33.577" v="2976" actId="20577"/>
          <ac:spMkLst>
            <pc:docMk/>
            <pc:sldMk cId="1561321289" sldId="272"/>
            <ac:spMk id="2" creationId="{BF7A8DEB-3F80-1984-15ED-1468FC89E93D}"/>
          </ac:spMkLst>
        </pc:spChg>
        <pc:spChg chg="add mod">
          <ac:chgData name="범수 김" userId="863329ffd88cf9fc" providerId="LiveId" clId="{C18E1F45-4EE3-4AE8-8936-F0BA0D605D04}" dt="2023-11-30T04:12:58.130" v="2986" actId="164"/>
          <ac:spMkLst>
            <pc:docMk/>
            <pc:sldMk cId="1561321289" sldId="272"/>
            <ac:spMk id="5" creationId="{7E2F529A-2D39-F283-55F6-A5166B72D19F}"/>
          </ac:spMkLst>
        </pc:spChg>
        <pc:grpChg chg="add mod">
          <ac:chgData name="범수 김" userId="863329ffd88cf9fc" providerId="LiveId" clId="{C18E1F45-4EE3-4AE8-8936-F0BA0D605D04}" dt="2023-11-30T04:12:59.451" v="2987" actId="1076"/>
          <ac:grpSpMkLst>
            <pc:docMk/>
            <pc:sldMk cId="1561321289" sldId="272"/>
            <ac:grpSpMk id="6" creationId="{8FEC434D-04E6-AB3B-FE4E-BE2D7A6F17A3}"/>
          </ac:grpSpMkLst>
        </pc:grpChg>
        <pc:picChg chg="add mod">
          <ac:chgData name="범수 김" userId="863329ffd88cf9fc" providerId="LiveId" clId="{C18E1F45-4EE3-4AE8-8936-F0BA0D605D04}" dt="2023-11-30T04:12:58.130" v="2986" actId="164"/>
          <ac:picMkLst>
            <pc:docMk/>
            <pc:sldMk cId="1561321289" sldId="272"/>
            <ac:picMk id="4" creationId="{2660DD14-AC5D-C565-EDA1-AB7582BD5BF5}"/>
          </ac:picMkLst>
        </pc:picChg>
      </pc:sldChg>
      <pc:sldChg chg="modSp add mod">
        <pc:chgData name="범수 김" userId="863329ffd88cf9fc" providerId="LiveId" clId="{C18E1F45-4EE3-4AE8-8936-F0BA0D605D04}" dt="2023-11-30T03:01:50.012" v="616" actId="20577"/>
        <pc:sldMkLst>
          <pc:docMk/>
          <pc:sldMk cId="327784059" sldId="273"/>
        </pc:sldMkLst>
        <pc:spChg chg="mod">
          <ac:chgData name="범수 김" userId="863329ffd88cf9fc" providerId="LiveId" clId="{C18E1F45-4EE3-4AE8-8936-F0BA0D605D04}" dt="2023-11-30T03:01:50.012" v="616" actId="20577"/>
          <ac:spMkLst>
            <pc:docMk/>
            <pc:sldMk cId="327784059" sldId="273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3:32:36.151" v="825" actId="20577"/>
        <pc:sldMkLst>
          <pc:docMk/>
          <pc:sldMk cId="2657330896" sldId="274"/>
        </pc:sldMkLst>
        <pc:spChg chg="mod">
          <ac:chgData name="범수 김" userId="863329ffd88cf9fc" providerId="LiveId" clId="{C18E1F45-4EE3-4AE8-8936-F0BA0D605D04}" dt="2023-11-30T03:32:36.151" v="825" actId="20577"/>
          <ac:spMkLst>
            <pc:docMk/>
            <pc:sldMk cId="2657330896" sldId="274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3:42:50.694" v="967" actId="20577"/>
        <pc:sldMkLst>
          <pc:docMk/>
          <pc:sldMk cId="512830769" sldId="275"/>
        </pc:sldMkLst>
        <pc:spChg chg="mod">
          <ac:chgData name="범수 김" userId="863329ffd88cf9fc" providerId="LiveId" clId="{C18E1F45-4EE3-4AE8-8936-F0BA0D605D04}" dt="2023-11-30T03:42:50.694" v="967" actId="20577"/>
          <ac:spMkLst>
            <pc:docMk/>
            <pc:sldMk cId="512830769" sldId="275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3:44:13.777" v="1101" actId="20577"/>
        <pc:sldMkLst>
          <pc:docMk/>
          <pc:sldMk cId="1539401478" sldId="276"/>
        </pc:sldMkLst>
        <pc:spChg chg="mod">
          <ac:chgData name="범수 김" userId="863329ffd88cf9fc" providerId="LiveId" clId="{C18E1F45-4EE3-4AE8-8936-F0BA0D605D04}" dt="2023-11-30T03:44:13.777" v="1101" actId="20577"/>
          <ac:spMkLst>
            <pc:docMk/>
            <pc:sldMk cId="1539401478" sldId="276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3:51:26.192" v="1437" actId="20577"/>
        <pc:sldMkLst>
          <pc:docMk/>
          <pc:sldMk cId="3269638200" sldId="277"/>
        </pc:sldMkLst>
        <pc:spChg chg="mod">
          <ac:chgData name="범수 김" userId="863329ffd88cf9fc" providerId="LiveId" clId="{C18E1F45-4EE3-4AE8-8936-F0BA0D605D04}" dt="2023-11-30T03:51:26.192" v="1437" actId="20577"/>
          <ac:spMkLst>
            <pc:docMk/>
            <pc:sldMk cId="3269638200" sldId="277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3:52:57.474" v="1569" actId="6549"/>
        <pc:sldMkLst>
          <pc:docMk/>
          <pc:sldMk cId="3800012407" sldId="278"/>
        </pc:sldMkLst>
        <pc:spChg chg="mod">
          <ac:chgData name="범수 김" userId="863329ffd88cf9fc" providerId="LiveId" clId="{C18E1F45-4EE3-4AE8-8936-F0BA0D605D04}" dt="2023-11-30T03:52:57.474" v="1569" actId="6549"/>
          <ac:spMkLst>
            <pc:docMk/>
            <pc:sldMk cId="3800012407" sldId="278"/>
            <ac:spMk id="4" creationId="{66DE0EFB-8F38-F01C-1CE8-631D6111AA19}"/>
          </ac:spMkLst>
        </pc:spChg>
      </pc:sldChg>
      <pc:sldChg chg="addSp delSp modSp add mod ord">
        <pc:chgData name="범수 김" userId="863329ffd88cf9fc" providerId="LiveId" clId="{C18E1F45-4EE3-4AE8-8936-F0BA0D605D04}" dt="2023-11-30T03:52:46.213" v="1562"/>
        <pc:sldMkLst>
          <pc:docMk/>
          <pc:sldMk cId="1150477980" sldId="279"/>
        </pc:sldMkLst>
        <pc:spChg chg="add mod">
          <ac:chgData name="범수 김" userId="863329ffd88cf9fc" providerId="LiveId" clId="{C18E1F45-4EE3-4AE8-8936-F0BA0D605D04}" dt="2023-11-30T03:52:37.071" v="1560" actId="20577"/>
          <ac:spMkLst>
            <pc:docMk/>
            <pc:sldMk cId="1150477980" sldId="279"/>
            <ac:spMk id="6" creationId="{B8E45C1A-75C8-9C3E-875C-48117E32F791}"/>
          </ac:spMkLst>
        </pc:spChg>
        <pc:picChg chg="del">
          <ac:chgData name="범수 김" userId="863329ffd88cf9fc" providerId="LiveId" clId="{C18E1F45-4EE3-4AE8-8936-F0BA0D605D04}" dt="2023-11-30T03:52:03.790" v="1456" actId="478"/>
          <ac:picMkLst>
            <pc:docMk/>
            <pc:sldMk cId="1150477980" sldId="279"/>
            <ac:picMk id="3" creationId="{7F4CBAFF-41AF-2937-F044-E52B75D4D36C}"/>
          </ac:picMkLst>
        </pc:picChg>
        <pc:picChg chg="add mod">
          <ac:chgData name="범수 김" userId="863329ffd88cf9fc" providerId="LiveId" clId="{C18E1F45-4EE3-4AE8-8936-F0BA0D605D04}" dt="2023-11-30T03:52:24.577" v="1464" actId="1076"/>
          <ac:picMkLst>
            <pc:docMk/>
            <pc:sldMk cId="1150477980" sldId="279"/>
            <ac:picMk id="4" creationId="{95380579-B478-E423-A59F-D0E097460C1D}"/>
          </ac:picMkLst>
        </pc:picChg>
        <pc:picChg chg="add mod">
          <ac:chgData name="범수 김" userId="863329ffd88cf9fc" providerId="LiveId" clId="{C18E1F45-4EE3-4AE8-8936-F0BA0D605D04}" dt="2023-11-30T03:52:25.270" v="1465" actId="1076"/>
          <ac:picMkLst>
            <pc:docMk/>
            <pc:sldMk cId="1150477980" sldId="279"/>
            <ac:picMk id="5" creationId="{31EE1E7C-4050-8375-1172-17A828FA46A9}"/>
          </ac:picMkLst>
        </pc:picChg>
      </pc:sldChg>
      <pc:sldChg chg="modSp add mod">
        <pc:chgData name="범수 김" userId="863329ffd88cf9fc" providerId="LiveId" clId="{C18E1F45-4EE3-4AE8-8936-F0BA0D605D04}" dt="2023-11-30T03:55:42.750" v="2364" actId="1076"/>
        <pc:sldMkLst>
          <pc:docMk/>
          <pc:sldMk cId="1782263056" sldId="280"/>
        </pc:sldMkLst>
        <pc:spChg chg="mod">
          <ac:chgData name="범수 김" userId="863329ffd88cf9fc" providerId="LiveId" clId="{C18E1F45-4EE3-4AE8-8936-F0BA0D605D04}" dt="2023-11-30T03:55:38.779" v="2362" actId="20577"/>
          <ac:spMkLst>
            <pc:docMk/>
            <pc:sldMk cId="1782263056" sldId="280"/>
            <ac:spMk id="4" creationId="{CFAD9C91-2815-823E-20CB-07136BBF960F}"/>
          </ac:spMkLst>
        </pc:spChg>
        <pc:picChg chg="mod">
          <ac:chgData name="범수 김" userId="863329ffd88cf9fc" providerId="LiveId" clId="{C18E1F45-4EE3-4AE8-8936-F0BA0D605D04}" dt="2023-11-30T03:55:42.750" v="2364" actId="1076"/>
          <ac:picMkLst>
            <pc:docMk/>
            <pc:sldMk cId="1782263056" sldId="280"/>
            <ac:picMk id="3" creationId="{C714C53F-B3B5-1879-9DB1-EB4E9CCF25A2}"/>
          </ac:picMkLst>
        </pc:picChg>
      </pc:sldChg>
      <pc:sldChg chg="modSp add mod">
        <pc:chgData name="범수 김" userId="863329ffd88cf9fc" providerId="LiveId" clId="{C18E1F45-4EE3-4AE8-8936-F0BA0D605D04}" dt="2023-11-30T03:57:07.240" v="2410" actId="20577"/>
        <pc:sldMkLst>
          <pc:docMk/>
          <pc:sldMk cId="3187041482" sldId="281"/>
        </pc:sldMkLst>
        <pc:spChg chg="mod">
          <ac:chgData name="범수 김" userId="863329ffd88cf9fc" providerId="LiveId" clId="{C18E1F45-4EE3-4AE8-8936-F0BA0D605D04}" dt="2023-11-30T03:57:07.240" v="2410" actId="20577"/>
          <ac:spMkLst>
            <pc:docMk/>
            <pc:sldMk cId="3187041482" sldId="281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3:59:21.168" v="2567" actId="6549"/>
        <pc:sldMkLst>
          <pc:docMk/>
          <pc:sldMk cId="2470824161" sldId="282"/>
        </pc:sldMkLst>
        <pc:spChg chg="mod">
          <ac:chgData name="범수 김" userId="863329ffd88cf9fc" providerId="LiveId" clId="{C18E1F45-4EE3-4AE8-8936-F0BA0D605D04}" dt="2023-11-30T03:59:21.168" v="2567" actId="6549"/>
          <ac:spMkLst>
            <pc:docMk/>
            <pc:sldMk cId="2470824161" sldId="282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4:04:23.302" v="2575" actId="20577"/>
        <pc:sldMkLst>
          <pc:docMk/>
          <pc:sldMk cId="2179090201" sldId="283"/>
        </pc:sldMkLst>
        <pc:spChg chg="mod">
          <ac:chgData name="범수 김" userId="863329ffd88cf9fc" providerId="LiveId" clId="{C18E1F45-4EE3-4AE8-8936-F0BA0D605D04}" dt="2023-11-30T04:04:23.302" v="2575" actId="20577"/>
          <ac:spMkLst>
            <pc:docMk/>
            <pc:sldMk cId="2179090201" sldId="283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4:06:01.592" v="2748"/>
        <pc:sldMkLst>
          <pc:docMk/>
          <pc:sldMk cId="2952397400" sldId="284"/>
        </pc:sldMkLst>
        <pc:spChg chg="mod">
          <ac:chgData name="범수 김" userId="863329ffd88cf9fc" providerId="LiveId" clId="{C18E1F45-4EE3-4AE8-8936-F0BA0D605D04}" dt="2023-11-30T04:06:01.592" v="2748"/>
          <ac:spMkLst>
            <pc:docMk/>
            <pc:sldMk cId="2952397400" sldId="284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4:07:51.388" v="2878" actId="20577"/>
        <pc:sldMkLst>
          <pc:docMk/>
          <pc:sldMk cId="1048710477" sldId="285"/>
        </pc:sldMkLst>
        <pc:spChg chg="mod">
          <ac:chgData name="범수 김" userId="863329ffd88cf9fc" providerId="LiveId" clId="{C18E1F45-4EE3-4AE8-8936-F0BA0D605D04}" dt="2023-11-30T04:07:51.388" v="2878" actId="20577"/>
          <ac:spMkLst>
            <pc:docMk/>
            <pc:sldMk cId="1048710477" sldId="285"/>
            <ac:spMk id="4" creationId="{66DE0EFB-8F38-F01C-1CE8-631D6111AA19}"/>
          </ac:spMkLst>
        </pc:spChg>
      </pc:sldChg>
      <pc:sldChg chg="addSp modSp add mod">
        <pc:chgData name="범수 김" userId="863329ffd88cf9fc" providerId="LiveId" clId="{C18E1F45-4EE3-4AE8-8936-F0BA0D605D04}" dt="2023-11-30T04:14:27.510" v="3216" actId="5793"/>
        <pc:sldMkLst>
          <pc:docMk/>
          <pc:sldMk cId="1858331029" sldId="286"/>
        </pc:sldMkLst>
        <pc:spChg chg="add mod">
          <ac:chgData name="범수 김" userId="863329ffd88cf9fc" providerId="LiveId" clId="{C18E1F45-4EE3-4AE8-8936-F0BA0D605D04}" dt="2023-11-30T04:14:27.510" v="3216" actId="5793"/>
          <ac:spMkLst>
            <pc:docMk/>
            <pc:sldMk cId="1858331029" sldId="286"/>
            <ac:spMk id="2" creationId="{068DD907-C0D1-8EC7-C850-7DD35905DC8D}"/>
          </ac:spMkLst>
        </pc:spChg>
        <pc:picChg chg="add mod">
          <ac:chgData name="범수 김" userId="863329ffd88cf9fc" providerId="LiveId" clId="{C18E1F45-4EE3-4AE8-8936-F0BA0D605D04}" dt="2023-11-30T04:14:23.080" v="3194" actId="1076"/>
          <ac:picMkLst>
            <pc:docMk/>
            <pc:sldMk cId="1858331029" sldId="286"/>
            <ac:picMk id="4" creationId="{C8B3BED1-0151-6FFE-0FD6-2048AB9D72BC}"/>
          </ac:picMkLst>
        </pc:picChg>
      </pc:sldChg>
      <pc:sldChg chg="addSp modSp add mod">
        <pc:chgData name="범수 김" userId="863329ffd88cf9fc" providerId="LiveId" clId="{C18E1F45-4EE3-4AE8-8936-F0BA0D605D04}" dt="2023-11-30T04:14:50.259" v="3220" actId="1076"/>
        <pc:sldMkLst>
          <pc:docMk/>
          <pc:sldMk cId="2075938436" sldId="287"/>
        </pc:sldMkLst>
        <pc:picChg chg="add mod">
          <ac:chgData name="범수 김" userId="863329ffd88cf9fc" providerId="LiveId" clId="{C18E1F45-4EE3-4AE8-8936-F0BA0D605D04}" dt="2023-11-30T04:14:50.259" v="3220" actId="1076"/>
          <ac:picMkLst>
            <pc:docMk/>
            <pc:sldMk cId="2075938436" sldId="287"/>
            <ac:picMk id="3" creationId="{70B7BCED-EF7B-9606-2EE9-7DA4D2DB2604}"/>
          </ac:picMkLst>
        </pc:picChg>
      </pc:sldChg>
      <pc:sldChg chg="addSp modSp add mod">
        <pc:chgData name="범수 김" userId="863329ffd88cf9fc" providerId="LiveId" clId="{C18E1F45-4EE3-4AE8-8936-F0BA0D605D04}" dt="2023-11-30T04:16:39.208" v="3548" actId="208"/>
        <pc:sldMkLst>
          <pc:docMk/>
          <pc:sldMk cId="3354192567" sldId="288"/>
        </pc:sldMkLst>
        <pc:spChg chg="add mod">
          <ac:chgData name="범수 김" userId="863329ffd88cf9fc" providerId="LiveId" clId="{C18E1F45-4EE3-4AE8-8936-F0BA0D605D04}" dt="2023-11-30T04:16:28.978" v="3545" actId="20577"/>
          <ac:spMkLst>
            <pc:docMk/>
            <pc:sldMk cId="3354192567" sldId="288"/>
            <ac:spMk id="4" creationId="{9EFC1797-684D-6B3A-8F53-ACDD8E1D3F5F}"/>
          </ac:spMkLst>
        </pc:spChg>
        <pc:spChg chg="add mod">
          <ac:chgData name="범수 김" userId="863329ffd88cf9fc" providerId="LiveId" clId="{C18E1F45-4EE3-4AE8-8936-F0BA0D605D04}" dt="2023-11-30T04:16:24.351" v="3539" actId="1076"/>
          <ac:spMkLst>
            <pc:docMk/>
            <pc:sldMk cId="3354192567" sldId="288"/>
            <ac:spMk id="5" creationId="{2414A17B-BD64-097A-CE23-00B5EF0D3BDF}"/>
          </ac:spMkLst>
        </pc:spChg>
        <pc:picChg chg="add mod">
          <ac:chgData name="범수 김" userId="863329ffd88cf9fc" providerId="LiveId" clId="{C18E1F45-4EE3-4AE8-8936-F0BA0D605D04}" dt="2023-11-30T04:16:20.210" v="3537" actId="1076"/>
          <ac:picMkLst>
            <pc:docMk/>
            <pc:sldMk cId="3354192567" sldId="288"/>
            <ac:picMk id="3" creationId="{BDDAE2BF-0145-E264-AD53-BC7B187E388C}"/>
          </ac:picMkLst>
        </pc:picChg>
        <pc:picChg chg="add mod">
          <ac:chgData name="범수 김" userId="863329ffd88cf9fc" providerId="LiveId" clId="{C18E1F45-4EE3-4AE8-8936-F0BA0D605D04}" dt="2023-11-30T04:16:39.208" v="3548" actId="208"/>
          <ac:picMkLst>
            <pc:docMk/>
            <pc:sldMk cId="3354192567" sldId="288"/>
            <ac:picMk id="7" creationId="{C5149F13-BD01-AF42-09BE-AE11D9C505E2}"/>
          </ac:picMkLst>
        </pc:picChg>
      </pc:sldChg>
      <pc:sldChg chg="addSp modSp add mod">
        <pc:chgData name="범수 김" userId="863329ffd88cf9fc" providerId="LiveId" clId="{C18E1F45-4EE3-4AE8-8936-F0BA0D605D04}" dt="2023-11-30T04:20:02.657" v="3724" actId="20577"/>
        <pc:sldMkLst>
          <pc:docMk/>
          <pc:sldMk cId="2163822020" sldId="289"/>
        </pc:sldMkLst>
        <pc:spChg chg="add mod">
          <ac:chgData name="범수 김" userId="863329ffd88cf9fc" providerId="LiveId" clId="{C18E1F45-4EE3-4AE8-8936-F0BA0D605D04}" dt="2023-11-30T04:20:02.657" v="3724" actId="20577"/>
          <ac:spMkLst>
            <pc:docMk/>
            <pc:sldMk cId="2163822020" sldId="289"/>
            <ac:spMk id="2" creationId="{90E31D5E-A502-B6F3-8BBC-361C0B39D364}"/>
          </ac:spMkLst>
        </pc:spChg>
        <pc:spChg chg="add mod">
          <ac:chgData name="범수 김" userId="863329ffd88cf9fc" providerId="LiveId" clId="{C18E1F45-4EE3-4AE8-8936-F0BA0D605D04}" dt="2023-11-30T04:19:50.757" v="3676" actId="164"/>
          <ac:spMkLst>
            <pc:docMk/>
            <pc:sldMk cId="2163822020" sldId="289"/>
            <ac:spMk id="7" creationId="{03733F97-66A7-1553-7FC1-2F65D067EF19}"/>
          </ac:spMkLst>
        </pc:spChg>
        <pc:grpChg chg="add mod">
          <ac:chgData name="범수 김" userId="863329ffd88cf9fc" providerId="LiveId" clId="{C18E1F45-4EE3-4AE8-8936-F0BA0D605D04}" dt="2023-11-30T04:19:50.757" v="3676" actId="164"/>
          <ac:grpSpMkLst>
            <pc:docMk/>
            <pc:sldMk cId="2163822020" sldId="289"/>
            <ac:grpSpMk id="8" creationId="{95CB8C30-8CBD-62C3-586D-18C0CB812973}"/>
          </ac:grpSpMkLst>
        </pc:grpChg>
        <pc:picChg chg="add mod">
          <ac:chgData name="범수 김" userId="863329ffd88cf9fc" providerId="LiveId" clId="{C18E1F45-4EE3-4AE8-8936-F0BA0D605D04}" dt="2023-11-30T04:19:35.542" v="3670" actId="1076"/>
          <ac:picMkLst>
            <pc:docMk/>
            <pc:sldMk cId="2163822020" sldId="289"/>
            <ac:picMk id="4" creationId="{CDABB32C-96BB-D4ED-880F-BE9BA9AF3F2D}"/>
          </ac:picMkLst>
        </pc:picChg>
        <pc:picChg chg="add mod">
          <ac:chgData name="범수 김" userId="863329ffd88cf9fc" providerId="LiveId" clId="{C18E1F45-4EE3-4AE8-8936-F0BA0D605D04}" dt="2023-11-30T04:19:50.757" v="3676" actId="164"/>
          <ac:picMkLst>
            <pc:docMk/>
            <pc:sldMk cId="2163822020" sldId="289"/>
            <ac:picMk id="6" creationId="{206DC3D8-FB6A-97C1-ADBD-9B4DA4EAB3A8}"/>
          </ac:picMkLst>
        </pc:picChg>
      </pc:sldChg>
      <pc:sldChg chg="addSp modSp add mod">
        <pc:chgData name="범수 김" userId="863329ffd88cf9fc" providerId="LiveId" clId="{C18E1F45-4EE3-4AE8-8936-F0BA0D605D04}" dt="2023-11-30T06:17:40.022" v="4102" actId="20577"/>
        <pc:sldMkLst>
          <pc:docMk/>
          <pc:sldMk cId="3633284831" sldId="290"/>
        </pc:sldMkLst>
        <pc:spChg chg="add mod">
          <ac:chgData name="범수 김" userId="863329ffd88cf9fc" providerId="LiveId" clId="{C18E1F45-4EE3-4AE8-8936-F0BA0D605D04}" dt="2023-11-30T06:17:40.022" v="4102" actId="20577"/>
          <ac:spMkLst>
            <pc:docMk/>
            <pc:sldMk cId="3633284831" sldId="290"/>
            <ac:spMk id="2" creationId="{8D38AF9B-30FA-9805-2466-62351029C768}"/>
          </ac:spMkLst>
        </pc:spChg>
        <pc:picChg chg="add mod">
          <ac:chgData name="범수 김" userId="863329ffd88cf9fc" providerId="LiveId" clId="{C18E1F45-4EE3-4AE8-8936-F0BA0D605D04}" dt="2023-11-30T06:13:39.957" v="3974" actId="1076"/>
          <ac:picMkLst>
            <pc:docMk/>
            <pc:sldMk cId="3633284831" sldId="290"/>
            <ac:picMk id="4" creationId="{053E4BB6-CBE1-445D-97AA-65597AF6342B}"/>
          </ac:picMkLst>
        </pc:picChg>
      </pc:sldChg>
      <pc:sldChg chg="addSp modSp add mod">
        <pc:chgData name="범수 김" userId="863329ffd88cf9fc" providerId="LiveId" clId="{C18E1F45-4EE3-4AE8-8936-F0BA0D605D04}" dt="2023-11-30T06:19:54.475" v="4509" actId="20577"/>
        <pc:sldMkLst>
          <pc:docMk/>
          <pc:sldMk cId="4015829740" sldId="291"/>
        </pc:sldMkLst>
        <pc:spChg chg="add mod">
          <ac:chgData name="범수 김" userId="863329ffd88cf9fc" providerId="LiveId" clId="{C18E1F45-4EE3-4AE8-8936-F0BA0D605D04}" dt="2023-11-30T06:19:54.475" v="4509" actId="20577"/>
          <ac:spMkLst>
            <pc:docMk/>
            <pc:sldMk cId="4015829740" sldId="291"/>
            <ac:spMk id="4" creationId="{9A4582A1-F85E-1372-00FA-F2FAB761A0E5}"/>
          </ac:spMkLst>
        </pc:spChg>
        <pc:picChg chg="add mod">
          <ac:chgData name="범수 김" userId="863329ffd88cf9fc" providerId="LiveId" clId="{C18E1F45-4EE3-4AE8-8936-F0BA0D605D04}" dt="2023-11-30T06:19:39.454" v="4406" actId="208"/>
          <ac:picMkLst>
            <pc:docMk/>
            <pc:sldMk cId="4015829740" sldId="291"/>
            <ac:picMk id="3" creationId="{87E527B4-BD71-A10D-2DCC-823A2CD4D56B}"/>
          </ac:picMkLst>
        </pc:picChg>
      </pc:sldChg>
      <pc:sldChg chg="addSp modSp add mod">
        <pc:chgData name="범수 김" userId="863329ffd88cf9fc" providerId="LiveId" clId="{C18E1F45-4EE3-4AE8-8936-F0BA0D605D04}" dt="2023-11-30T06:23:32.191" v="5089" actId="20577"/>
        <pc:sldMkLst>
          <pc:docMk/>
          <pc:sldMk cId="1400091109" sldId="292"/>
        </pc:sldMkLst>
        <pc:spChg chg="add mod">
          <ac:chgData name="범수 김" userId="863329ffd88cf9fc" providerId="LiveId" clId="{C18E1F45-4EE3-4AE8-8936-F0BA0D605D04}" dt="2023-11-30T06:23:32.191" v="5089" actId="20577"/>
          <ac:spMkLst>
            <pc:docMk/>
            <pc:sldMk cId="1400091109" sldId="292"/>
            <ac:spMk id="2" creationId="{5AB56F81-83BE-DB0B-C52A-434512BA056E}"/>
          </ac:spMkLst>
        </pc:spChg>
        <pc:spChg chg="add mod">
          <ac:chgData name="범수 김" userId="863329ffd88cf9fc" providerId="LiveId" clId="{C18E1F45-4EE3-4AE8-8936-F0BA0D605D04}" dt="2023-11-30T06:23:15.118" v="4973" actId="164"/>
          <ac:spMkLst>
            <pc:docMk/>
            <pc:sldMk cId="1400091109" sldId="292"/>
            <ac:spMk id="5" creationId="{4091D6B4-0B38-3030-6AA4-6EFCCB9A3D8A}"/>
          </ac:spMkLst>
        </pc:spChg>
        <pc:spChg chg="add mod">
          <ac:chgData name="범수 김" userId="863329ffd88cf9fc" providerId="LiveId" clId="{C18E1F45-4EE3-4AE8-8936-F0BA0D605D04}" dt="2023-11-30T06:23:15.118" v="4973" actId="164"/>
          <ac:spMkLst>
            <pc:docMk/>
            <pc:sldMk cId="1400091109" sldId="292"/>
            <ac:spMk id="10" creationId="{A216A467-AB61-E5BA-BEF0-0D61AA2D4F63}"/>
          </ac:spMkLst>
        </pc:spChg>
        <pc:grpChg chg="add mod">
          <ac:chgData name="범수 김" userId="863329ffd88cf9fc" providerId="LiveId" clId="{C18E1F45-4EE3-4AE8-8936-F0BA0D605D04}" dt="2023-11-30T06:23:15.118" v="4973" actId="164"/>
          <ac:grpSpMkLst>
            <pc:docMk/>
            <pc:sldMk cId="1400091109" sldId="292"/>
            <ac:grpSpMk id="11" creationId="{481FF092-FB55-EAED-94A2-352DD06CE7A0}"/>
          </ac:grpSpMkLst>
        </pc:grpChg>
        <pc:picChg chg="add mod">
          <ac:chgData name="범수 김" userId="863329ffd88cf9fc" providerId="LiveId" clId="{C18E1F45-4EE3-4AE8-8936-F0BA0D605D04}" dt="2023-11-30T06:23:15.118" v="4973" actId="164"/>
          <ac:picMkLst>
            <pc:docMk/>
            <pc:sldMk cId="1400091109" sldId="292"/>
            <ac:picMk id="4" creationId="{235F60E4-2C9E-AE3A-1D7B-9B9F2CD65737}"/>
          </ac:picMkLst>
        </pc:picChg>
        <pc:picChg chg="add mod">
          <ac:chgData name="범수 김" userId="863329ffd88cf9fc" providerId="LiveId" clId="{C18E1F45-4EE3-4AE8-8936-F0BA0D605D04}" dt="2023-11-30T06:23:15.118" v="4973" actId="164"/>
          <ac:picMkLst>
            <pc:docMk/>
            <pc:sldMk cId="1400091109" sldId="292"/>
            <ac:picMk id="7" creationId="{66D830EF-F9BC-693B-2AC8-B86CC9EAA729}"/>
          </ac:picMkLst>
        </pc:picChg>
        <pc:picChg chg="add mod">
          <ac:chgData name="범수 김" userId="863329ffd88cf9fc" providerId="LiveId" clId="{C18E1F45-4EE3-4AE8-8936-F0BA0D605D04}" dt="2023-11-30T06:23:15.118" v="4973" actId="164"/>
          <ac:picMkLst>
            <pc:docMk/>
            <pc:sldMk cId="1400091109" sldId="292"/>
            <ac:picMk id="9" creationId="{64690449-4929-368C-66AF-F284E89AD5B4}"/>
          </ac:picMkLst>
        </pc:picChg>
      </pc:sldChg>
      <pc:sldChg chg="addSp modSp add mod">
        <pc:chgData name="범수 김" userId="863329ffd88cf9fc" providerId="LiveId" clId="{C18E1F45-4EE3-4AE8-8936-F0BA0D605D04}" dt="2023-11-30T06:25:31.381" v="5470" actId="20577"/>
        <pc:sldMkLst>
          <pc:docMk/>
          <pc:sldMk cId="2417419191" sldId="293"/>
        </pc:sldMkLst>
        <pc:spChg chg="add mod">
          <ac:chgData name="범수 김" userId="863329ffd88cf9fc" providerId="LiveId" clId="{C18E1F45-4EE3-4AE8-8936-F0BA0D605D04}" dt="2023-11-30T06:25:31.381" v="5470" actId="20577"/>
          <ac:spMkLst>
            <pc:docMk/>
            <pc:sldMk cId="2417419191" sldId="293"/>
            <ac:spMk id="4" creationId="{5366AC3D-6AB0-44E7-7085-164C12371491}"/>
          </ac:spMkLst>
        </pc:spChg>
        <pc:picChg chg="add mod">
          <ac:chgData name="범수 김" userId="863329ffd88cf9fc" providerId="LiveId" clId="{C18E1F45-4EE3-4AE8-8936-F0BA0D605D04}" dt="2023-11-30T06:24:40.972" v="5133" actId="208"/>
          <ac:picMkLst>
            <pc:docMk/>
            <pc:sldMk cId="2417419191" sldId="293"/>
            <ac:picMk id="3" creationId="{88AD30D5-7121-2ADD-192B-9B76325E73E9}"/>
          </ac:picMkLst>
        </pc:picChg>
      </pc:sldChg>
      <pc:sldChg chg="modSp add mod">
        <pc:chgData name="범수 김" userId="863329ffd88cf9fc" providerId="LiveId" clId="{C18E1F45-4EE3-4AE8-8936-F0BA0D605D04}" dt="2023-11-30T04:15:30.558" v="3399" actId="20577"/>
        <pc:sldMkLst>
          <pc:docMk/>
          <pc:sldMk cId="2526286787" sldId="294"/>
        </pc:sldMkLst>
        <pc:spChg chg="mod">
          <ac:chgData name="범수 김" userId="863329ffd88cf9fc" providerId="LiveId" clId="{C18E1F45-4EE3-4AE8-8936-F0BA0D605D04}" dt="2023-11-30T04:15:30.558" v="3399" actId="20577"/>
          <ac:spMkLst>
            <pc:docMk/>
            <pc:sldMk cId="2526286787" sldId="294"/>
            <ac:spMk id="2" creationId="{F884113C-1DEC-CC1B-63CF-6A0F83612187}"/>
          </ac:spMkLst>
        </pc:spChg>
      </pc:sldChg>
      <pc:sldChg chg="modSp add mod">
        <pc:chgData name="범수 김" userId="863329ffd88cf9fc" providerId="LiveId" clId="{C18E1F45-4EE3-4AE8-8936-F0BA0D605D04}" dt="2023-11-30T06:12:29.842" v="3754" actId="20577"/>
        <pc:sldMkLst>
          <pc:docMk/>
          <pc:sldMk cId="3212120115" sldId="295"/>
        </pc:sldMkLst>
        <pc:spChg chg="mod">
          <ac:chgData name="범수 김" userId="863329ffd88cf9fc" providerId="LiveId" clId="{C18E1F45-4EE3-4AE8-8936-F0BA0D605D04}" dt="2023-11-30T06:12:29.842" v="3754" actId="20577"/>
          <ac:spMkLst>
            <pc:docMk/>
            <pc:sldMk cId="3212120115" sldId="295"/>
            <ac:spMk id="4" creationId="{66DE0EFB-8F38-F01C-1CE8-631D6111AA19}"/>
          </ac:spMkLst>
        </pc:spChg>
      </pc:sldChg>
      <pc:sldChg chg="addSp delSp modSp add mod">
        <pc:chgData name="범수 김" userId="863329ffd88cf9fc" providerId="LiveId" clId="{C18E1F45-4EE3-4AE8-8936-F0BA0D605D04}" dt="2023-11-30T06:19:26.116" v="4401" actId="20577"/>
        <pc:sldMkLst>
          <pc:docMk/>
          <pc:sldMk cId="858107479" sldId="296"/>
        </pc:sldMkLst>
        <pc:spChg chg="mod">
          <ac:chgData name="범수 김" userId="863329ffd88cf9fc" providerId="LiveId" clId="{C18E1F45-4EE3-4AE8-8936-F0BA0D605D04}" dt="2023-11-30T06:19:26.116" v="4401" actId="20577"/>
          <ac:spMkLst>
            <pc:docMk/>
            <pc:sldMk cId="858107479" sldId="296"/>
            <ac:spMk id="2" creationId="{8D38AF9B-30FA-9805-2466-62351029C768}"/>
          </ac:spMkLst>
        </pc:spChg>
        <pc:picChg chg="del">
          <ac:chgData name="범수 김" userId="863329ffd88cf9fc" providerId="LiveId" clId="{C18E1F45-4EE3-4AE8-8936-F0BA0D605D04}" dt="2023-11-30T06:18:37.197" v="4300" actId="478"/>
          <ac:picMkLst>
            <pc:docMk/>
            <pc:sldMk cId="858107479" sldId="296"/>
            <ac:picMk id="4" creationId="{053E4BB6-CBE1-445D-97AA-65597AF6342B}"/>
          </ac:picMkLst>
        </pc:picChg>
        <pc:picChg chg="add mod">
          <ac:chgData name="범수 김" userId="863329ffd88cf9fc" providerId="LiveId" clId="{C18E1F45-4EE3-4AE8-8936-F0BA0D605D04}" dt="2023-11-30T06:18:43.443" v="4303" actId="208"/>
          <ac:picMkLst>
            <pc:docMk/>
            <pc:sldMk cId="858107479" sldId="296"/>
            <ac:picMk id="5" creationId="{3959F85F-6FB8-ACD7-D302-93175D698359}"/>
          </ac:picMkLst>
        </pc:picChg>
      </pc:sldChg>
      <pc:sldChg chg="modSp add mod">
        <pc:chgData name="범수 김" userId="863329ffd88cf9fc" providerId="LiveId" clId="{C18E1F45-4EE3-4AE8-8936-F0BA0D605D04}" dt="2023-11-30T06:21:26.842" v="4555" actId="20577"/>
        <pc:sldMkLst>
          <pc:docMk/>
          <pc:sldMk cId="1148176778" sldId="297"/>
        </pc:sldMkLst>
        <pc:spChg chg="mod">
          <ac:chgData name="범수 김" userId="863329ffd88cf9fc" providerId="LiveId" clId="{C18E1F45-4EE3-4AE8-8936-F0BA0D605D04}" dt="2023-11-30T06:21:26.842" v="4555" actId="20577"/>
          <ac:spMkLst>
            <pc:docMk/>
            <pc:sldMk cId="1148176778" sldId="297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6:24:29.319" v="5130"/>
        <pc:sldMkLst>
          <pc:docMk/>
          <pc:sldMk cId="2560317380" sldId="298"/>
        </pc:sldMkLst>
        <pc:spChg chg="mod">
          <ac:chgData name="범수 김" userId="863329ffd88cf9fc" providerId="LiveId" clId="{C18E1F45-4EE3-4AE8-8936-F0BA0D605D04}" dt="2023-11-30T06:24:29.319" v="5130"/>
          <ac:spMkLst>
            <pc:docMk/>
            <pc:sldMk cId="2560317380" sldId="298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6:28:18.161" v="6080" actId="1076"/>
        <pc:sldMkLst>
          <pc:docMk/>
          <pc:sldMk cId="1121178535" sldId="299"/>
        </pc:sldMkLst>
        <pc:spChg chg="mod">
          <ac:chgData name="범수 김" userId="863329ffd88cf9fc" providerId="LiveId" clId="{C18E1F45-4EE3-4AE8-8936-F0BA0D605D04}" dt="2023-11-30T06:28:02.181" v="6079"/>
          <ac:spMkLst>
            <pc:docMk/>
            <pc:sldMk cId="1121178535" sldId="299"/>
            <ac:spMk id="4" creationId="{5366AC3D-6AB0-44E7-7085-164C12371491}"/>
          </ac:spMkLst>
        </pc:spChg>
        <pc:picChg chg="mod">
          <ac:chgData name="범수 김" userId="863329ffd88cf9fc" providerId="LiveId" clId="{C18E1F45-4EE3-4AE8-8936-F0BA0D605D04}" dt="2023-11-30T06:28:18.161" v="6080" actId="1076"/>
          <ac:picMkLst>
            <pc:docMk/>
            <pc:sldMk cId="1121178535" sldId="299"/>
            <ac:picMk id="3" creationId="{88AD30D5-7121-2ADD-192B-9B76325E73E9}"/>
          </ac:picMkLst>
        </pc:picChg>
      </pc:sldChg>
      <pc:sldChg chg="addSp delSp modSp add mod">
        <pc:chgData name="범수 김" userId="863329ffd88cf9fc" providerId="LiveId" clId="{C18E1F45-4EE3-4AE8-8936-F0BA0D605D04}" dt="2023-11-30T06:29:24.250" v="6232" actId="20577"/>
        <pc:sldMkLst>
          <pc:docMk/>
          <pc:sldMk cId="2523330387" sldId="300"/>
        </pc:sldMkLst>
        <pc:spChg chg="mod">
          <ac:chgData name="범수 김" userId="863329ffd88cf9fc" providerId="LiveId" clId="{C18E1F45-4EE3-4AE8-8936-F0BA0D605D04}" dt="2023-11-30T06:29:24.250" v="6232" actId="20577"/>
          <ac:spMkLst>
            <pc:docMk/>
            <pc:sldMk cId="2523330387" sldId="300"/>
            <ac:spMk id="4" creationId="{5366AC3D-6AB0-44E7-7085-164C12371491}"/>
          </ac:spMkLst>
        </pc:spChg>
        <pc:picChg chg="del">
          <ac:chgData name="범수 김" userId="863329ffd88cf9fc" providerId="LiveId" clId="{C18E1F45-4EE3-4AE8-8936-F0BA0D605D04}" dt="2023-11-30T06:28:24.693" v="6082" actId="478"/>
          <ac:picMkLst>
            <pc:docMk/>
            <pc:sldMk cId="2523330387" sldId="300"/>
            <ac:picMk id="3" creationId="{88AD30D5-7121-2ADD-192B-9B76325E73E9}"/>
          </ac:picMkLst>
        </pc:picChg>
        <pc:picChg chg="add mod">
          <ac:chgData name="범수 김" userId="863329ffd88cf9fc" providerId="LiveId" clId="{C18E1F45-4EE3-4AE8-8936-F0BA0D605D04}" dt="2023-11-30T06:29:13.591" v="6158" actId="1076"/>
          <ac:picMkLst>
            <pc:docMk/>
            <pc:sldMk cId="2523330387" sldId="300"/>
            <ac:picMk id="5" creationId="{F5DA103D-E962-962A-B58E-BB6F3B003491}"/>
          </ac:picMkLst>
        </pc:picChg>
      </pc:sldChg>
      <pc:sldChg chg="addSp delSp modSp add mod">
        <pc:chgData name="범수 김" userId="863329ffd88cf9fc" providerId="LiveId" clId="{C18E1F45-4EE3-4AE8-8936-F0BA0D605D04}" dt="2023-11-30T06:30:36.353" v="6422" actId="1076"/>
        <pc:sldMkLst>
          <pc:docMk/>
          <pc:sldMk cId="2655197270" sldId="301"/>
        </pc:sldMkLst>
        <pc:spChg chg="add mod">
          <ac:chgData name="범수 김" userId="863329ffd88cf9fc" providerId="LiveId" clId="{C18E1F45-4EE3-4AE8-8936-F0BA0D605D04}" dt="2023-11-30T06:30:35.520" v="6421" actId="1076"/>
          <ac:spMkLst>
            <pc:docMk/>
            <pc:sldMk cId="2655197270" sldId="301"/>
            <ac:spMk id="2" creationId="{4A8285E1-A870-BDB3-E2A3-7B27DA72C5A7}"/>
          </ac:spMkLst>
        </pc:spChg>
        <pc:spChg chg="del">
          <ac:chgData name="범수 김" userId="863329ffd88cf9fc" providerId="LiveId" clId="{C18E1F45-4EE3-4AE8-8936-F0BA0D605D04}" dt="2023-11-30T06:29:33.281" v="6235" actId="478"/>
          <ac:spMkLst>
            <pc:docMk/>
            <pc:sldMk cId="2655197270" sldId="301"/>
            <ac:spMk id="4" creationId="{5366AC3D-6AB0-44E7-7085-164C12371491}"/>
          </ac:spMkLst>
        </pc:spChg>
        <pc:picChg chg="del">
          <ac:chgData name="범수 김" userId="863329ffd88cf9fc" providerId="LiveId" clId="{C18E1F45-4EE3-4AE8-8936-F0BA0D605D04}" dt="2023-11-30T06:29:32.340" v="6234" actId="478"/>
          <ac:picMkLst>
            <pc:docMk/>
            <pc:sldMk cId="2655197270" sldId="301"/>
            <ac:picMk id="5" creationId="{F5DA103D-E962-962A-B58E-BB6F3B003491}"/>
          </ac:picMkLst>
        </pc:picChg>
        <pc:picChg chg="add mod">
          <ac:chgData name="범수 김" userId="863329ffd88cf9fc" providerId="LiveId" clId="{C18E1F45-4EE3-4AE8-8936-F0BA0D605D04}" dt="2023-11-30T06:30:36.353" v="6422" actId="1076"/>
          <ac:picMkLst>
            <pc:docMk/>
            <pc:sldMk cId="2655197270" sldId="301"/>
            <ac:picMk id="6" creationId="{77FED354-FBEA-BAE8-EE71-ACA0F83ACA07}"/>
          </ac:picMkLst>
        </pc:picChg>
      </pc:sldChg>
      <pc:sldChg chg="addSp modSp add mod">
        <pc:chgData name="범수 김" userId="863329ffd88cf9fc" providerId="LiveId" clId="{C18E1F45-4EE3-4AE8-8936-F0BA0D605D04}" dt="2023-11-30T06:34:47.639" v="7063" actId="20577"/>
        <pc:sldMkLst>
          <pc:docMk/>
          <pc:sldMk cId="165207981" sldId="302"/>
        </pc:sldMkLst>
        <pc:spChg chg="add mod">
          <ac:chgData name="범수 김" userId="863329ffd88cf9fc" providerId="LiveId" clId="{C18E1F45-4EE3-4AE8-8936-F0BA0D605D04}" dt="2023-11-30T06:34:47.639" v="7063" actId="20577"/>
          <ac:spMkLst>
            <pc:docMk/>
            <pc:sldMk cId="165207981" sldId="302"/>
            <ac:spMk id="2" creationId="{7E669EEB-5B43-12C5-52B6-D528FD18F215}"/>
          </ac:spMkLst>
        </pc:spChg>
        <pc:picChg chg="add mod">
          <ac:chgData name="범수 김" userId="863329ffd88cf9fc" providerId="LiveId" clId="{C18E1F45-4EE3-4AE8-8936-F0BA0D605D04}" dt="2023-11-30T06:33:36.971" v="6824" actId="1076"/>
          <ac:picMkLst>
            <pc:docMk/>
            <pc:sldMk cId="165207981" sldId="302"/>
            <ac:picMk id="4" creationId="{4DBE92E6-BCFA-DBCC-628E-6A5BBF19A482}"/>
          </ac:picMkLst>
        </pc:picChg>
        <pc:picChg chg="add mod">
          <ac:chgData name="범수 김" userId="863329ffd88cf9fc" providerId="LiveId" clId="{C18E1F45-4EE3-4AE8-8936-F0BA0D605D04}" dt="2023-11-30T06:34:42.453" v="7022" actId="1076"/>
          <ac:picMkLst>
            <pc:docMk/>
            <pc:sldMk cId="165207981" sldId="302"/>
            <ac:picMk id="6" creationId="{FAA2EE40-C436-5119-0325-D1ECE7893A53}"/>
          </ac:picMkLst>
        </pc:picChg>
      </pc:sldChg>
      <pc:sldChg chg="addSp delSp modSp add mod">
        <pc:chgData name="범수 김" userId="863329ffd88cf9fc" providerId="LiveId" clId="{C18E1F45-4EE3-4AE8-8936-F0BA0D605D04}" dt="2023-11-30T06:37:52.382" v="7790" actId="20577"/>
        <pc:sldMkLst>
          <pc:docMk/>
          <pc:sldMk cId="1479374811" sldId="303"/>
        </pc:sldMkLst>
        <pc:spChg chg="add mod">
          <ac:chgData name="범수 김" userId="863329ffd88cf9fc" providerId="LiveId" clId="{C18E1F45-4EE3-4AE8-8936-F0BA0D605D04}" dt="2023-11-30T06:37:52.382" v="7790" actId="20577"/>
          <ac:spMkLst>
            <pc:docMk/>
            <pc:sldMk cId="1479374811" sldId="303"/>
            <ac:spMk id="4" creationId="{29113C6E-06B3-AFE1-2059-A67C77FB0975}"/>
          </ac:spMkLst>
        </pc:spChg>
        <pc:spChg chg="add mod">
          <ac:chgData name="범수 김" userId="863329ffd88cf9fc" providerId="LiveId" clId="{C18E1F45-4EE3-4AE8-8936-F0BA0D605D04}" dt="2023-11-30T06:37:35.859" v="7773" actId="14100"/>
          <ac:spMkLst>
            <pc:docMk/>
            <pc:sldMk cId="1479374811" sldId="303"/>
            <ac:spMk id="9" creationId="{61F5DACF-638D-04FD-A8AF-D158C643F9DF}"/>
          </ac:spMkLst>
        </pc:spChg>
        <pc:spChg chg="add mod">
          <ac:chgData name="범수 김" userId="863329ffd88cf9fc" providerId="LiveId" clId="{C18E1F45-4EE3-4AE8-8936-F0BA0D605D04}" dt="2023-11-30T06:37:31.014" v="7771" actId="571"/>
          <ac:spMkLst>
            <pc:docMk/>
            <pc:sldMk cId="1479374811" sldId="303"/>
            <ac:spMk id="12" creationId="{109C276F-502A-D3DE-AAE5-B4FDA4063045}"/>
          </ac:spMkLst>
        </pc:spChg>
        <pc:grpChg chg="add mod">
          <ac:chgData name="범수 김" userId="863329ffd88cf9fc" providerId="LiveId" clId="{C18E1F45-4EE3-4AE8-8936-F0BA0D605D04}" dt="2023-11-30T06:37:30.444" v="7770" actId="164"/>
          <ac:grpSpMkLst>
            <pc:docMk/>
            <pc:sldMk cId="1479374811" sldId="303"/>
            <ac:grpSpMk id="13" creationId="{6A5A7C72-63C3-305F-AB2A-C09370E912F2}"/>
          </ac:grpSpMkLst>
        </pc:grpChg>
        <pc:grpChg chg="add mod">
          <ac:chgData name="범수 김" userId="863329ffd88cf9fc" providerId="LiveId" clId="{C18E1F45-4EE3-4AE8-8936-F0BA0D605D04}" dt="2023-11-30T06:37:37.741" v="7774" actId="1076"/>
          <ac:grpSpMkLst>
            <pc:docMk/>
            <pc:sldMk cId="1479374811" sldId="303"/>
            <ac:grpSpMk id="14" creationId="{CDB53F99-5B3D-7DDD-E440-BAD0B572CCCE}"/>
          </ac:grpSpMkLst>
        </pc:grpChg>
        <pc:picChg chg="add del mod">
          <ac:chgData name="범수 김" userId="863329ffd88cf9fc" providerId="LiveId" clId="{C18E1F45-4EE3-4AE8-8936-F0BA0D605D04}" dt="2023-11-30T06:35:28.167" v="7240" actId="478"/>
          <ac:picMkLst>
            <pc:docMk/>
            <pc:sldMk cId="1479374811" sldId="303"/>
            <ac:picMk id="3" creationId="{97AB6BD6-8770-0670-52DE-0238268C72FF}"/>
          </ac:picMkLst>
        </pc:picChg>
        <pc:picChg chg="add mod">
          <ac:chgData name="범수 김" userId="863329ffd88cf9fc" providerId="LiveId" clId="{C18E1F45-4EE3-4AE8-8936-F0BA0D605D04}" dt="2023-11-30T06:37:32.024" v="7772" actId="164"/>
          <ac:picMkLst>
            <pc:docMk/>
            <pc:sldMk cId="1479374811" sldId="303"/>
            <ac:picMk id="6" creationId="{57C76A03-8D5E-2FB8-EDC5-BFEE9C9E4B59}"/>
          </ac:picMkLst>
        </pc:picChg>
        <pc:picChg chg="add mod">
          <ac:chgData name="범수 김" userId="863329ffd88cf9fc" providerId="LiveId" clId="{C18E1F45-4EE3-4AE8-8936-F0BA0D605D04}" dt="2023-11-30T06:37:40.479" v="7775" actId="1076"/>
          <ac:picMkLst>
            <pc:docMk/>
            <pc:sldMk cId="1479374811" sldId="303"/>
            <ac:picMk id="8" creationId="{0BC83D1E-B17F-6D57-0B15-FC71D5DE4441}"/>
          </ac:picMkLst>
        </pc:picChg>
        <pc:picChg chg="add mod">
          <ac:chgData name="범수 김" userId="863329ffd88cf9fc" providerId="LiveId" clId="{C18E1F45-4EE3-4AE8-8936-F0BA0D605D04}" dt="2023-11-30T06:37:31.014" v="7771" actId="571"/>
          <ac:picMkLst>
            <pc:docMk/>
            <pc:sldMk cId="1479374811" sldId="303"/>
            <ac:picMk id="10" creationId="{B98588EF-A997-B2E1-AEFA-000F9826BACA}"/>
          </ac:picMkLst>
        </pc:picChg>
        <pc:picChg chg="add mod">
          <ac:chgData name="범수 김" userId="863329ffd88cf9fc" providerId="LiveId" clId="{C18E1F45-4EE3-4AE8-8936-F0BA0D605D04}" dt="2023-11-30T06:37:31.014" v="7771" actId="571"/>
          <ac:picMkLst>
            <pc:docMk/>
            <pc:sldMk cId="1479374811" sldId="303"/>
            <ac:picMk id="11" creationId="{6DC3A0B9-DE43-FF4F-EC20-3A2F0DCB51AD}"/>
          </ac:picMkLst>
        </pc:picChg>
      </pc:sldChg>
      <pc:sldChg chg="addSp modSp add mod">
        <pc:chgData name="범수 김" userId="863329ffd88cf9fc" providerId="LiveId" clId="{C18E1F45-4EE3-4AE8-8936-F0BA0D605D04}" dt="2023-11-30T06:40:40.646" v="8345"/>
        <pc:sldMkLst>
          <pc:docMk/>
          <pc:sldMk cId="1751684767" sldId="304"/>
        </pc:sldMkLst>
        <pc:spChg chg="add mod">
          <ac:chgData name="범수 김" userId="863329ffd88cf9fc" providerId="LiveId" clId="{C18E1F45-4EE3-4AE8-8936-F0BA0D605D04}" dt="2023-11-30T06:40:40.646" v="8345"/>
          <ac:spMkLst>
            <pc:docMk/>
            <pc:sldMk cId="1751684767" sldId="304"/>
            <ac:spMk id="2" creationId="{D263AB37-C6FE-1FEF-229C-BFDF6B2078BB}"/>
          </ac:spMkLst>
        </pc:spChg>
        <pc:picChg chg="add mod">
          <ac:chgData name="범수 김" userId="863329ffd88cf9fc" providerId="LiveId" clId="{C18E1F45-4EE3-4AE8-8936-F0BA0D605D04}" dt="2023-11-30T06:40:01.955" v="8209" actId="1076"/>
          <ac:picMkLst>
            <pc:docMk/>
            <pc:sldMk cId="1751684767" sldId="304"/>
            <ac:picMk id="4" creationId="{532BEAD7-0696-B47B-CCD2-07191C58CCF2}"/>
          </ac:picMkLst>
        </pc:picChg>
      </pc:sldChg>
      <pc:sldChg chg="addSp modSp add del mod">
        <pc:chgData name="범수 김" userId="863329ffd88cf9fc" providerId="LiveId" clId="{C18E1F45-4EE3-4AE8-8936-F0BA0D605D04}" dt="2023-11-30T06:43:26.358" v="8472" actId="47"/>
        <pc:sldMkLst>
          <pc:docMk/>
          <pc:sldMk cId="3591397686" sldId="305"/>
        </pc:sldMkLst>
        <pc:spChg chg="add mod">
          <ac:chgData name="범수 김" userId="863329ffd88cf9fc" providerId="LiveId" clId="{C18E1F45-4EE3-4AE8-8936-F0BA0D605D04}" dt="2023-11-30T06:41:51.200" v="8404" actId="20577"/>
          <ac:spMkLst>
            <pc:docMk/>
            <pc:sldMk cId="3591397686" sldId="305"/>
            <ac:spMk id="2" creationId="{FBF2064E-CD33-9BDB-D426-E2E7469D3AA3}"/>
          </ac:spMkLst>
        </pc:spChg>
      </pc:sldChg>
      <pc:sldChg chg="addSp delSp modSp add mod">
        <pc:chgData name="범수 김" userId="863329ffd88cf9fc" providerId="LiveId" clId="{C18E1F45-4EE3-4AE8-8936-F0BA0D605D04}" dt="2023-11-30T06:58:04.063" v="10593"/>
        <pc:sldMkLst>
          <pc:docMk/>
          <pc:sldMk cId="445663156" sldId="306"/>
        </pc:sldMkLst>
        <pc:spChg chg="add mod">
          <ac:chgData name="범수 김" userId="863329ffd88cf9fc" providerId="LiveId" clId="{C18E1F45-4EE3-4AE8-8936-F0BA0D605D04}" dt="2023-11-30T06:56:06.054" v="10470" actId="164"/>
          <ac:spMkLst>
            <pc:docMk/>
            <pc:sldMk cId="445663156" sldId="306"/>
            <ac:spMk id="4" creationId="{FAA96AF1-1A44-CC9F-B924-E143D11A8AA7}"/>
          </ac:spMkLst>
        </pc:spChg>
        <pc:spChg chg="add mod">
          <ac:chgData name="범수 김" userId="863329ffd88cf9fc" providerId="LiveId" clId="{C18E1F45-4EE3-4AE8-8936-F0BA0D605D04}" dt="2023-11-30T06:57:33.235" v="10480" actId="164"/>
          <ac:spMkLst>
            <pc:docMk/>
            <pc:sldMk cId="445663156" sldId="306"/>
            <ac:spMk id="8" creationId="{12CA77B9-7725-A164-4F04-97E1CD1BA836}"/>
          </ac:spMkLst>
        </pc:spChg>
        <pc:spChg chg="add mod">
          <ac:chgData name="범수 김" userId="863329ffd88cf9fc" providerId="LiveId" clId="{C18E1F45-4EE3-4AE8-8936-F0BA0D605D04}" dt="2023-11-30T06:57:33.235" v="10480" actId="164"/>
          <ac:spMkLst>
            <pc:docMk/>
            <pc:sldMk cId="445663156" sldId="306"/>
            <ac:spMk id="9" creationId="{BCA2EB00-E7E2-5C0A-7111-BC4AC38A5867}"/>
          </ac:spMkLst>
        </pc:spChg>
        <pc:spChg chg="add mod">
          <ac:chgData name="범수 김" userId="863329ffd88cf9fc" providerId="LiveId" clId="{C18E1F45-4EE3-4AE8-8936-F0BA0D605D04}" dt="2023-11-30T06:58:04.063" v="10593"/>
          <ac:spMkLst>
            <pc:docMk/>
            <pc:sldMk cId="445663156" sldId="306"/>
            <ac:spMk id="11" creationId="{A3AA4662-3761-5EF9-6A21-E541D9A60B64}"/>
          </ac:spMkLst>
        </pc:spChg>
        <pc:grpChg chg="add del mod">
          <ac:chgData name="범수 김" userId="863329ffd88cf9fc" providerId="LiveId" clId="{C18E1F45-4EE3-4AE8-8936-F0BA0D605D04}" dt="2023-11-30T06:57:16.733" v="10472" actId="478"/>
          <ac:grpSpMkLst>
            <pc:docMk/>
            <pc:sldMk cId="445663156" sldId="306"/>
            <ac:grpSpMk id="5" creationId="{ABA860F8-21A4-172A-38BD-49156BD763EE}"/>
          </ac:grpSpMkLst>
        </pc:grpChg>
        <pc:grpChg chg="add mod">
          <ac:chgData name="범수 김" userId="863329ffd88cf9fc" providerId="LiveId" clId="{C18E1F45-4EE3-4AE8-8936-F0BA0D605D04}" dt="2023-11-30T06:57:35.462" v="10482" actId="1076"/>
          <ac:grpSpMkLst>
            <pc:docMk/>
            <pc:sldMk cId="445663156" sldId="306"/>
            <ac:grpSpMk id="10" creationId="{1FD4949A-BDB6-5565-C51F-43C7CFA032E3}"/>
          </ac:grpSpMkLst>
        </pc:grpChg>
        <pc:picChg chg="add mod">
          <ac:chgData name="범수 김" userId="863329ffd88cf9fc" providerId="LiveId" clId="{C18E1F45-4EE3-4AE8-8936-F0BA0D605D04}" dt="2023-11-30T06:56:06.054" v="10470" actId="164"/>
          <ac:picMkLst>
            <pc:docMk/>
            <pc:sldMk cId="445663156" sldId="306"/>
            <ac:picMk id="3" creationId="{8ABFA09D-3A6D-D19A-9B56-61F5B95B33BF}"/>
          </ac:picMkLst>
        </pc:picChg>
        <pc:picChg chg="add mod">
          <ac:chgData name="범수 김" userId="863329ffd88cf9fc" providerId="LiveId" clId="{C18E1F45-4EE3-4AE8-8936-F0BA0D605D04}" dt="2023-11-30T06:57:33.235" v="10480" actId="164"/>
          <ac:picMkLst>
            <pc:docMk/>
            <pc:sldMk cId="445663156" sldId="306"/>
            <ac:picMk id="7" creationId="{FF8821C8-D6A6-DDA6-90B5-9736B0543E13}"/>
          </ac:picMkLst>
        </pc:picChg>
      </pc:sldChg>
      <pc:sldChg chg="addSp modSp add mod">
        <pc:chgData name="범수 김" userId="863329ffd88cf9fc" providerId="LiveId" clId="{C18E1F45-4EE3-4AE8-8936-F0BA0D605D04}" dt="2023-11-30T07:07:36.391" v="10832" actId="1076"/>
        <pc:sldMkLst>
          <pc:docMk/>
          <pc:sldMk cId="2719632744" sldId="307"/>
        </pc:sldMkLst>
        <pc:spChg chg="add mod">
          <ac:chgData name="범수 김" userId="863329ffd88cf9fc" providerId="LiveId" clId="{C18E1F45-4EE3-4AE8-8936-F0BA0D605D04}" dt="2023-11-30T07:07:25.784" v="10826"/>
          <ac:spMkLst>
            <pc:docMk/>
            <pc:sldMk cId="2719632744" sldId="307"/>
            <ac:spMk id="4" creationId="{0B7548AF-F3AD-4A2D-444A-CF52885EC7D3}"/>
          </ac:spMkLst>
        </pc:spChg>
        <pc:picChg chg="add mod">
          <ac:chgData name="범수 김" userId="863329ffd88cf9fc" providerId="LiveId" clId="{C18E1F45-4EE3-4AE8-8936-F0BA0D605D04}" dt="2023-11-30T07:07:27.245" v="10827" actId="1076"/>
          <ac:picMkLst>
            <pc:docMk/>
            <pc:sldMk cId="2719632744" sldId="307"/>
            <ac:picMk id="3" creationId="{B0E97C79-2309-F054-16A0-2E678C3D5FAA}"/>
          </ac:picMkLst>
        </pc:picChg>
        <pc:picChg chg="add mod">
          <ac:chgData name="범수 김" userId="863329ffd88cf9fc" providerId="LiveId" clId="{C18E1F45-4EE3-4AE8-8936-F0BA0D605D04}" dt="2023-11-30T07:07:36.391" v="10832" actId="1076"/>
          <ac:picMkLst>
            <pc:docMk/>
            <pc:sldMk cId="2719632744" sldId="307"/>
            <ac:picMk id="6" creationId="{A9F5F69A-4639-D974-6E18-6B80B84999A9}"/>
          </ac:picMkLst>
        </pc:picChg>
      </pc:sldChg>
      <pc:sldChg chg="addSp modSp add mod">
        <pc:chgData name="범수 김" userId="863329ffd88cf9fc" providerId="LiveId" clId="{C18E1F45-4EE3-4AE8-8936-F0BA0D605D04}" dt="2023-11-30T07:09:05.867" v="11124" actId="20577"/>
        <pc:sldMkLst>
          <pc:docMk/>
          <pc:sldMk cId="309406321" sldId="308"/>
        </pc:sldMkLst>
        <pc:spChg chg="add mod">
          <ac:chgData name="범수 김" userId="863329ffd88cf9fc" providerId="LiveId" clId="{C18E1F45-4EE3-4AE8-8936-F0BA0D605D04}" dt="2023-11-30T07:09:05.867" v="11124" actId="20577"/>
          <ac:spMkLst>
            <pc:docMk/>
            <pc:sldMk cId="309406321" sldId="308"/>
            <ac:spMk id="4" creationId="{7F95F10D-DDED-5D91-C131-870659D5E522}"/>
          </ac:spMkLst>
        </pc:spChg>
        <pc:picChg chg="add mod">
          <ac:chgData name="범수 김" userId="863329ffd88cf9fc" providerId="LiveId" clId="{C18E1F45-4EE3-4AE8-8936-F0BA0D605D04}" dt="2023-11-30T07:08:14.820" v="10852" actId="208"/>
          <ac:picMkLst>
            <pc:docMk/>
            <pc:sldMk cId="309406321" sldId="308"/>
            <ac:picMk id="3" creationId="{8EED3F86-A32C-BDFF-8527-D8CF466D322F}"/>
          </ac:picMkLst>
        </pc:picChg>
      </pc:sldChg>
      <pc:sldChg chg="addSp modSp add mod">
        <pc:chgData name="범수 김" userId="863329ffd88cf9fc" providerId="LiveId" clId="{C18E1F45-4EE3-4AE8-8936-F0BA0D605D04}" dt="2023-11-30T12:16:11.251" v="11399" actId="20577"/>
        <pc:sldMkLst>
          <pc:docMk/>
          <pc:sldMk cId="2914699759" sldId="309"/>
        </pc:sldMkLst>
        <pc:spChg chg="add mod">
          <ac:chgData name="범수 김" userId="863329ffd88cf9fc" providerId="LiveId" clId="{C18E1F45-4EE3-4AE8-8936-F0BA0D605D04}" dt="2023-11-30T12:16:11.251" v="11399" actId="20577"/>
          <ac:spMkLst>
            <pc:docMk/>
            <pc:sldMk cId="2914699759" sldId="309"/>
            <ac:spMk id="4" creationId="{AD4C68F1-71A0-9996-B816-D7D2BC8F5C75}"/>
          </ac:spMkLst>
        </pc:spChg>
        <pc:picChg chg="add mod">
          <ac:chgData name="범수 김" userId="863329ffd88cf9fc" providerId="LiveId" clId="{C18E1F45-4EE3-4AE8-8936-F0BA0D605D04}" dt="2023-11-30T07:09:20.669" v="11127" actId="208"/>
          <ac:picMkLst>
            <pc:docMk/>
            <pc:sldMk cId="2914699759" sldId="309"/>
            <ac:picMk id="3" creationId="{0A0F7FCF-9484-9B3F-FD11-44B2054642A5}"/>
          </ac:picMkLst>
        </pc:picChg>
      </pc:sldChg>
      <pc:sldChg chg="addSp modSp add mod">
        <pc:chgData name="범수 김" userId="863329ffd88cf9fc" providerId="LiveId" clId="{C18E1F45-4EE3-4AE8-8936-F0BA0D605D04}" dt="2023-11-30T12:19:16.254" v="11549" actId="1076"/>
        <pc:sldMkLst>
          <pc:docMk/>
          <pc:sldMk cId="3938045157" sldId="310"/>
        </pc:sldMkLst>
        <pc:picChg chg="add mod">
          <ac:chgData name="범수 김" userId="863329ffd88cf9fc" providerId="LiveId" clId="{C18E1F45-4EE3-4AE8-8936-F0BA0D605D04}" dt="2023-11-30T12:19:16.254" v="11549" actId="1076"/>
          <ac:picMkLst>
            <pc:docMk/>
            <pc:sldMk cId="3938045157" sldId="310"/>
            <ac:picMk id="2" creationId="{1665D05E-DE7F-5CFE-EC9A-8B890848ADDC}"/>
          </ac:picMkLst>
        </pc:picChg>
      </pc:sldChg>
      <pc:sldChg chg="modSp add mod">
        <pc:chgData name="범수 김" userId="863329ffd88cf9fc" providerId="LiveId" clId="{C18E1F45-4EE3-4AE8-8936-F0BA0D605D04}" dt="2023-11-30T06:41:14.842" v="8350" actId="20577"/>
        <pc:sldMkLst>
          <pc:docMk/>
          <pc:sldMk cId="2046980825" sldId="311"/>
        </pc:sldMkLst>
        <pc:spChg chg="mod">
          <ac:chgData name="범수 김" userId="863329ffd88cf9fc" providerId="LiveId" clId="{C18E1F45-4EE3-4AE8-8936-F0BA0D605D04}" dt="2023-11-30T06:41:14.842" v="8350" actId="20577"/>
          <ac:spMkLst>
            <pc:docMk/>
            <pc:sldMk cId="2046980825" sldId="311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6:41:11.562" v="8349" actId="20577"/>
        <pc:sldMkLst>
          <pc:docMk/>
          <pc:sldMk cId="1679610318" sldId="312"/>
        </pc:sldMkLst>
        <pc:spChg chg="mod">
          <ac:chgData name="범수 김" userId="863329ffd88cf9fc" providerId="LiveId" clId="{C18E1F45-4EE3-4AE8-8936-F0BA0D605D04}" dt="2023-11-30T06:41:11.562" v="8349" actId="20577"/>
          <ac:spMkLst>
            <pc:docMk/>
            <pc:sldMk cId="1679610318" sldId="312"/>
            <ac:spMk id="4" creationId="{66DE0EFB-8F38-F01C-1CE8-631D6111AA19}"/>
          </ac:spMkLst>
        </pc:spChg>
      </pc:sldChg>
      <pc:sldChg chg="add del">
        <pc:chgData name="범수 김" userId="863329ffd88cf9fc" providerId="LiveId" clId="{C18E1F45-4EE3-4AE8-8936-F0BA0D605D04}" dt="2023-11-30T06:38:16.218" v="7792"/>
        <pc:sldMkLst>
          <pc:docMk/>
          <pc:sldMk cId="2573536632" sldId="312"/>
        </pc:sldMkLst>
      </pc:sldChg>
      <pc:sldChg chg="modSp add mod">
        <pc:chgData name="범수 김" userId="863329ffd88cf9fc" providerId="LiveId" clId="{C18E1F45-4EE3-4AE8-8936-F0BA0D605D04}" dt="2023-11-30T06:42:34.599" v="8458" actId="6549"/>
        <pc:sldMkLst>
          <pc:docMk/>
          <pc:sldMk cId="670862430" sldId="313"/>
        </pc:sldMkLst>
        <pc:spChg chg="mod">
          <ac:chgData name="범수 김" userId="863329ffd88cf9fc" providerId="LiveId" clId="{C18E1F45-4EE3-4AE8-8936-F0BA0D605D04}" dt="2023-11-30T06:42:34.599" v="8458" actId="6549"/>
          <ac:spMkLst>
            <pc:docMk/>
            <pc:sldMk cId="670862430" sldId="313"/>
            <ac:spMk id="2" creationId="{D263AB37-C6FE-1FEF-229C-BFDF6B2078BB}"/>
          </ac:spMkLst>
        </pc:spChg>
        <pc:picChg chg="mod">
          <ac:chgData name="범수 김" userId="863329ffd88cf9fc" providerId="LiveId" clId="{C18E1F45-4EE3-4AE8-8936-F0BA0D605D04}" dt="2023-11-30T06:42:28.742" v="8448" actId="1076"/>
          <ac:picMkLst>
            <pc:docMk/>
            <pc:sldMk cId="670862430" sldId="313"/>
            <ac:picMk id="4" creationId="{532BEAD7-0696-B47B-CCD2-07191C58CCF2}"/>
          </ac:picMkLst>
        </pc:picChg>
      </pc:sldChg>
      <pc:sldChg chg="addSp delSp modSp add mod ord">
        <pc:chgData name="범수 김" userId="863329ffd88cf9fc" providerId="LiveId" clId="{C18E1F45-4EE3-4AE8-8936-F0BA0D605D04}" dt="2023-11-30T06:54:53.817" v="10405"/>
        <pc:sldMkLst>
          <pc:docMk/>
          <pc:sldMk cId="1372974504" sldId="314"/>
        </pc:sldMkLst>
        <pc:spChg chg="mod">
          <ac:chgData name="범수 김" userId="863329ffd88cf9fc" providerId="LiveId" clId="{C18E1F45-4EE3-4AE8-8936-F0BA0D605D04}" dt="2023-11-30T06:54:53.817" v="10405"/>
          <ac:spMkLst>
            <pc:docMk/>
            <pc:sldMk cId="1372974504" sldId="314"/>
            <ac:spMk id="2" creationId="{D263AB37-C6FE-1FEF-229C-BFDF6B2078BB}"/>
          </ac:spMkLst>
        </pc:spChg>
        <pc:picChg chg="del">
          <ac:chgData name="범수 김" userId="863329ffd88cf9fc" providerId="LiveId" clId="{C18E1F45-4EE3-4AE8-8936-F0BA0D605D04}" dt="2023-11-30T06:42:53.056" v="8460" actId="478"/>
          <ac:picMkLst>
            <pc:docMk/>
            <pc:sldMk cId="1372974504" sldId="314"/>
            <ac:picMk id="4" creationId="{532BEAD7-0696-B47B-CCD2-07191C58CCF2}"/>
          </ac:picMkLst>
        </pc:picChg>
        <pc:picChg chg="add del mod">
          <ac:chgData name="범수 김" userId="863329ffd88cf9fc" providerId="LiveId" clId="{C18E1F45-4EE3-4AE8-8936-F0BA0D605D04}" dt="2023-11-30T06:43:24.221" v="8471" actId="478"/>
          <ac:picMkLst>
            <pc:docMk/>
            <pc:sldMk cId="1372974504" sldId="314"/>
            <ac:picMk id="5" creationId="{BB2165F6-E24F-3A99-95ED-EB1B2A4E4A9E}"/>
          </ac:picMkLst>
        </pc:picChg>
      </pc:sldChg>
      <pc:sldChg chg="addSp delSp modSp add mod">
        <pc:chgData name="범수 김" userId="863329ffd88cf9fc" providerId="LiveId" clId="{C18E1F45-4EE3-4AE8-8936-F0BA0D605D04}" dt="2023-11-30T06:50:57.174" v="10104"/>
        <pc:sldMkLst>
          <pc:docMk/>
          <pc:sldMk cId="2477239013" sldId="315"/>
        </pc:sldMkLst>
        <pc:spChg chg="add mod">
          <ac:chgData name="범수 김" userId="863329ffd88cf9fc" providerId="LiveId" clId="{C18E1F45-4EE3-4AE8-8936-F0BA0D605D04}" dt="2023-11-30T06:50:57.174" v="10104"/>
          <ac:spMkLst>
            <pc:docMk/>
            <pc:sldMk cId="2477239013" sldId="315"/>
            <ac:spMk id="2" creationId="{742F50C6-3915-4C03-0214-4BBE9C22E6B1}"/>
          </ac:spMkLst>
        </pc:spChg>
        <pc:spChg chg="add del mod">
          <ac:chgData name="범수 김" userId="863329ffd88cf9fc" providerId="LiveId" clId="{C18E1F45-4EE3-4AE8-8936-F0BA0D605D04}" dt="2023-11-30T06:48:06.576" v="9391" actId="478"/>
          <ac:spMkLst>
            <pc:docMk/>
            <pc:sldMk cId="2477239013" sldId="315"/>
            <ac:spMk id="5" creationId="{A644654B-5E23-B8EB-0603-3EBE1A35B0A3}"/>
          </ac:spMkLst>
        </pc:spChg>
        <pc:picChg chg="add del mod">
          <ac:chgData name="범수 김" userId="863329ffd88cf9fc" providerId="LiveId" clId="{C18E1F45-4EE3-4AE8-8936-F0BA0D605D04}" dt="2023-11-30T06:46:07.391" v="9180" actId="478"/>
          <ac:picMkLst>
            <pc:docMk/>
            <pc:sldMk cId="2477239013" sldId="315"/>
            <ac:picMk id="4" creationId="{E127EB98-B4CC-90DB-D7D9-BFA3396A9ABA}"/>
          </ac:picMkLst>
        </pc:picChg>
        <pc:picChg chg="add del mod">
          <ac:chgData name="범수 김" userId="863329ffd88cf9fc" providerId="LiveId" clId="{C18E1F45-4EE3-4AE8-8936-F0BA0D605D04}" dt="2023-11-30T06:45:34.296" v="9032" actId="478"/>
          <ac:picMkLst>
            <pc:docMk/>
            <pc:sldMk cId="2477239013" sldId="315"/>
            <ac:picMk id="7" creationId="{5CD155F7-DE70-F58F-E270-28842D990E3C}"/>
          </ac:picMkLst>
        </pc:picChg>
        <pc:picChg chg="add del mod">
          <ac:chgData name="범수 김" userId="863329ffd88cf9fc" providerId="LiveId" clId="{C18E1F45-4EE3-4AE8-8936-F0BA0D605D04}" dt="2023-11-30T06:48:06.253" v="9390" actId="478"/>
          <ac:picMkLst>
            <pc:docMk/>
            <pc:sldMk cId="2477239013" sldId="315"/>
            <ac:picMk id="9" creationId="{E0BA461B-4ACB-4D40-D453-0F96A114DE07}"/>
          </ac:picMkLst>
        </pc:picChg>
        <pc:picChg chg="add del mod">
          <ac:chgData name="범수 김" userId="863329ffd88cf9fc" providerId="LiveId" clId="{C18E1F45-4EE3-4AE8-8936-F0BA0D605D04}" dt="2023-11-30T06:48:06.836" v="9392" actId="478"/>
          <ac:picMkLst>
            <pc:docMk/>
            <pc:sldMk cId="2477239013" sldId="315"/>
            <ac:picMk id="11" creationId="{C84E2DC8-4784-3BDE-86D7-1F9F6FF6424A}"/>
          </ac:picMkLst>
        </pc:picChg>
        <pc:picChg chg="add mod">
          <ac:chgData name="범수 김" userId="863329ffd88cf9fc" providerId="LiveId" clId="{C18E1F45-4EE3-4AE8-8936-F0BA0D605D04}" dt="2023-11-30T06:49:36.819" v="9691" actId="1076"/>
          <ac:picMkLst>
            <pc:docMk/>
            <pc:sldMk cId="2477239013" sldId="315"/>
            <ac:picMk id="13" creationId="{01782F85-3EA9-A27B-C389-E672174DCC76}"/>
          </ac:picMkLst>
        </pc:picChg>
      </pc:sldChg>
      <pc:sldChg chg="modSp add mod">
        <pc:chgData name="범수 김" userId="863329ffd88cf9fc" providerId="LiveId" clId="{C18E1F45-4EE3-4AE8-8936-F0BA0D605D04}" dt="2023-11-30T06:51:05.108" v="10106" actId="1076"/>
        <pc:sldMkLst>
          <pc:docMk/>
          <pc:sldMk cId="2373401332" sldId="316"/>
        </pc:sldMkLst>
        <pc:spChg chg="mod">
          <ac:chgData name="범수 김" userId="863329ffd88cf9fc" providerId="LiveId" clId="{C18E1F45-4EE3-4AE8-8936-F0BA0D605D04}" dt="2023-11-30T06:51:05.108" v="10106" actId="1076"/>
          <ac:spMkLst>
            <pc:docMk/>
            <pc:sldMk cId="2373401332" sldId="316"/>
            <ac:spMk id="2" creationId="{742F50C6-3915-4C03-0214-4BBE9C22E6B1}"/>
          </ac:spMkLst>
        </pc:spChg>
      </pc:sldChg>
      <pc:sldChg chg="addSp delSp modSp add mod">
        <pc:chgData name="범수 김" userId="863329ffd88cf9fc" providerId="LiveId" clId="{C18E1F45-4EE3-4AE8-8936-F0BA0D605D04}" dt="2023-11-30T06:51:39.987" v="10179" actId="1076"/>
        <pc:sldMkLst>
          <pc:docMk/>
          <pc:sldMk cId="2282359825" sldId="317"/>
        </pc:sldMkLst>
        <pc:spChg chg="mod">
          <ac:chgData name="범수 김" userId="863329ffd88cf9fc" providerId="LiveId" clId="{C18E1F45-4EE3-4AE8-8936-F0BA0D605D04}" dt="2023-11-30T06:51:39.987" v="10179" actId="1076"/>
          <ac:spMkLst>
            <pc:docMk/>
            <pc:sldMk cId="2282359825" sldId="317"/>
            <ac:spMk id="2" creationId="{742F50C6-3915-4C03-0214-4BBE9C22E6B1}"/>
          </ac:spMkLst>
        </pc:spChg>
        <pc:spChg chg="del">
          <ac:chgData name="범수 김" userId="863329ffd88cf9fc" providerId="LiveId" clId="{C18E1F45-4EE3-4AE8-8936-F0BA0D605D04}" dt="2023-11-30T06:51:26.401" v="10112" actId="478"/>
          <ac:spMkLst>
            <pc:docMk/>
            <pc:sldMk cId="2282359825" sldId="317"/>
            <ac:spMk id="5" creationId="{A644654B-5E23-B8EB-0603-3EBE1A35B0A3}"/>
          </ac:spMkLst>
        </pc:spChg>
        <pc:picChg chg="add mod">
          <ac:chgData name="범수 김" userId="863329ffd88cf9fc" providerId="LiveId" clId="{C18E1F45-4EE3-4AE8-8936-F0BA0D605D04}" dt="2023-11-30T06:51:25.475" v="10111" actId="1076"/>
          <ac:picMkLst>
            <pc:docMk/>
            <pc:sldMk cId="2282359825" sldId="317"/>
            <ac:picMk id="4" creationId="{4EF23344-F8C2-4C5F-318E-C56FFFDFEA6F}"/>
          </ac:picMkLst>
        </pc:picChg>
        <pc:picChg chg="del">
          <ac:chgData name="범수 김" userId="863329ffd88cf9fc" providerId="LiveId" clId="{C18E1F45-4EE3-4AE8-8936-F0BA0D605D04}" dt="2023-11-30T06:51:19.870" v="10108" actId="478"/>
          <ac:picMkLst>
            <pc:docMk/>
            <pc:sldMk cId="2282359825" sldId="317"/>
            <ac:picMk id="9" creationId="{E0BA461B-4ACB-4D40-D453-0F96A114DE07}"/>
          </ac:picMkLst>
        </pc:picChg>
        <pc:picChg chg="del">
          <ac:chgData name="범수 김" userId="863329ffd88cf9fc" providerId="LiveId" clId="{C18E1F45-4EE3-4AE8-8936-F0BA0D605D04}" dt="2023-11-30T06:51:20.206" v="10109" actId="478"/>
          <ac:picMkLst>
            <pc:docMk/>
            <pc:sldMk cId="2282359825" sldId="317"/>
            <ac:picMk id="11" creationId="{C84E2DC8-4784-3BDE-86D7-1F9F6FF6424A}"/>
          </ac:picMkLst>
        </pc:picChg>
      </pc:sldChg>
      <pc:sldChg chg="modSp add mod">
        <pc:chgData name="범수 김" userId="863329ffd88cf9fc" providerId="LiveId" clId="{C18E1F45-4EE3-4AE8-8936-F0BA0D605D04}" dt="2023-11-30T06:55:42.849" v="10462"/>
        <pc:sldMkLst>
          <pc:docMk/>
          <pc:sldMk cId="9796400" sldId="318"/>
        </pc:sldMkLst>
        <pc:spChg chg="mod">
          <ac:chgData name="범수 김" userId="863329ffd88cf9fc" providerId="LiveId" clId="{C18E1F45-4EE3-4AE8-8936-F0BA0D605D04}" dt="2023-11-30T06:55:42.849" v="10462"/>
          <ac:spMkLst>
            <pc:docMk/>
            <pc:sldMk cId="9796400" sldId="318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07:05:35.094" v="10635"/>
        <pc:sldMkLst>
          <pc:docMk/>
          <pc:sldMk cId="3146341807" sldId="319"/>
        </pc:sldMkLst>
        <pc:spChg chg="mod">
          <ac:chgData name="범수 김" userId="863329ffd88cf9fc" providerId="LiveId" clId="{C18E1F45-4EE3-4AE8-8936-F0BA0D605D04}" dt="2023-11-30T07:05:35.094" v="10635"/>
          <ac:spMkLst>
            <pc:docMk/>
            <pc:sldMk cId="3146341807" sldId="319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12:20:23.101" v="11659" actId="20577"/>
        <pc:sldMkLst>
          <pc:docMk/>
          <pc:sldMk cId="3932589452" sldId="320"/>
        </pc:sldMkLst>
        <pc:spChg chg="mod">
          <ac:chgData name="범수 김" userId="863329ffd88cf9fc" providerId="LiveId" clId="{C18E1F45-4EE3-4AE8-8936-F0BA0D605D04}" dt="2023-11-30T12:20:23.101" v="11659" actId="20577"/>
          <ac:spMkLst>
            <pc:docMk/>
            <pc:sldMk cId="3932589452" sldId="320"/>
            <ac:spMk id="4" creationId="{66DE0EFB-8F38-F01C-1CE8-631D6111AA19}"/>
          </ac:spMkLst>
        </pc:spChg>
      </pc:sldChg>
      <pc:sldChg chg="add del">
        <pc:chgData name="범수 김" userId="863329ffd88cf9fc" providerId="LiveId" clId="{C18E1F45-4EE3-4AE8-8936-F0BA0D605D04}" dt="2023-11-30T07:07:58.631" v="10839"/>
        <pc:sldMkLst>
          <pc:docMk/>
          <pc:sldMk cId="1129285917" sldId="321"/>
        </pc:sldMkLst>
      </pc:sldChg>
      <pc:sldChg chg="addSp delSp modSp add mod">
        <pc:chgData name="범수 김" userId="863329ffd88cf9fc" providerId="LiveId" clId="{C18E1F45-4EE3-4AE8-8936-F0BA0D605D04}" dt="2023-11-30T12:19:02.940" v="11535" actId="21"/>
        <pc:sldMkLst>
          <pc:docMk/>
          <pc:sldMk cId="4100615291" sldId="321"/>
        </pc:sldMkLst>
        <pc:spChg chg="mod">
          <ac:chgData name="범수 김" userId="863329ffd88cf9fc" providerId="LiveId" clId="{C18E1F45-4EE3-4AE8-8936-F0BA0D605D04}" dt="2023-11-30T12:18:43.458" v="11531" actId="20577"/>
          <ac:spMkLst>
            <pc:docMk/>
            <pc:sldMk cId="4100615291" sldId="321"/>
            <ac:spMk id="4" creationId="{AD4C68F1-71A0-9996-B816-D7D2BC8F5C75}"/>
          </ac:spMkLst>
        </pc:spChg>
        <pc:picChg chg="add del mod">
          <ac:chgData name="범수 김" userId="863329ffd88cf9fc" providerId="LiveId" clId="{C18E1F45-4EE3-4AE8-8936-F0BA0D605D04}" dt="2023-11-30T12:19:02.940" v="11535" actId="21"/>
          <ac:picMkLst>
            <pc:docMk/>
            <pc:sldMk cId="4100615291" sldId="321"/>
            <ac:picMk id="5" creationId="{EACB1BCC-4141-91E7-C968-C86CFAE5B545}"/>
          </ac:picMkLst>
        </pc:picChg>
      </pc:sldChg>
      <pc:sldChg chg="addSp delSp modSp add mod">
        <pc:chgData name="범수 김" userId="863329ffd88cf9fc" providerId="LiveId" clId="{C18E1F45-4EE3-4AE8-8936-F0BA0D605D04}" dt="2023-11-30T12:26:52.087" v="12157" actId="20577"/>
        <pc:sldMkLst>
          <pc:docMk/>
          <pc:sldMk cId="2471778115" sldId="322"/>
        </pc:sldMkLst>
        <pc:spChg chg="add mod">
          <ac:chgData name="범수 김" userId="863329ffd88cf9fc" providerId="LiveId" clId="{C18E1F45-4EE3-4AE8-8936-F0BA0D605D04}" dt="2023-11-30T12:26:52.087" v="12157" actId="20577"/>
          <ac:spMkLst>
            <pc:docMk/>
            <pc:sldMk cId="2471778115" sldId="322"/>
            <ac:spMk id="3" creationId="{67042301-81CE-3654-B771-14DEBAC3A2AD}"/>
          </ac:spMkLst>
        </pc:spChg>
        <pc:picChg chg="del">
          <ac:chgData name="범수 김" userId="863329ffd88cf9fc" providerId="LiveId" clId="{C18E1F45-4EE3-4AE8-8936-F0BA0D605D04}" dt="2023-11-30T12:19:06.895" v="11539" actId="478"/>
          <ac:picMkLst>
            <pc:docMk/>
            <pc:sldMk cId="2471778115" sldId="322"/>
            <ac:picMk id="2" creationId="{1665D05E-DE7F-5CFE-EC9A-8B890848ADDC}"/>
          </ac:picMkLst>
        </pc:picChg>
      </pc:sldChg>
      <pc:sldChg chg="addSp modSp add mod">
        <pc:chgData name="범수 김" userId="863329ffd88cf9fc" providerId="LiveId" clId="{C18E1F45-4EE3-4AE8-8936-F0BA0D605D04}" dt="2023-11-30T12:39:30.146" v="12972" actId="20577"/>
        <pc:sldMkLst>
          <pc:docMk/>
          <pc:sldMk cId="1521190834" sldId="323"/>
        </pc:sldMkLst>
        <pc:spChg chg="add mod">
          <ac:chgData name="범수 김" userId="863329ffd88cf9fc" providerId="LiveId" clId="{C18E1F45-4EE3-4AE8-8936-F0BA0D605D04}" dt="2023-11-30T12:39:30.146" v="12972" actId="20577"/>
          <ac:spMkLst>
            <pc:docMk/>
            <pc:sldMk cId="1521190834" sldId="323"/>
            <ac:spMk id="2" creationId="{9E8DF79E-2A65-05EF-24C1-B85E2F96C20E}"/>
          </ac:spMkLst>
        </pc:spChg>
        <pc:picChg chg="add mod">
          <ac:chgData name="범수 김" userId="863329ffd88cf9fc" providerId="LiveId" clId="{C18E1F45-4EE3-4AE8-8936-F0BA0D605D04}" dt="2023-11-30T12:37:45.757" v="12925" actId="1076"/>
          <ac:picMkLst>
            <pc:docMk/>
            <pc:sldMk cId="1521190834" sldId="323"/>
            <ac:picMk id="4" creationId="{C3AFF403-1200-4446-984F-7316581A5AA7}"/>
          </ac:picMkLst>
        </pc:picChg>
        <pc:picChg chg="add mod">
          <ac:chgData name="범수 김" userId="863329ffd88cf9fc" providerId="LiveId" clId="{C18E1F45-4EE3-4AE8-8936-F0BA0D605D04}" dt="2023-11-30T12:37:48.748" v="12930" actId="1076"/>
          <ac:picMkLst>
            <pc:docMk/>
            <pc:sldMk cId="1521190834" sldId="323"/>
            <ac:picMk id="6" creationId="{232F62D5-FEF8-BFF2-1D78-2A318E5DF5CE}"/>
          </ac:picMkLst>
        </pc:picChg>
        <pc:picChg chg="add mod">
          <ac:chgData name="범수 김" userId="863329ffd88cf9fc" providerId="LiveId" clId="{C18E1F45-4EE3-4AE8-8936-F0BA0D605D04}" dt="2023-11-30T12:38:25.168" v="12935" actId="208"/>
          <ac:picMkLst>
            <pc:docMk/>
            <pc:sldMk cId="1521190834" sldId="323"/>
            <ac:picMk id="8" creationId="{B609B99F-FA96-A184-A357-200BF01A1039}"/>
          </ac:picMkLst>
        </pc:picChg>
      </pc:sldChg>
      <pc:sldChg chg="addSp modSp add mod">
        <pc:chgData name="범수 김" userId="863329ffd88cf9fc" providerId="LiveId" clId="{C18E1F45-4EE3-4AE8-8936-F0BA0D605D04}" dt="2023-11-30T12:44:26.624" v="13546" actId="20577"/>
        <pc:sldMkLst>
          <pc:docMk/>
          <pc:sldMk cId="1799216378" sldId="324"/>
        </pc:sldMkLst>
        <pc:spChg chg="add mod">
          <ac:chgData name="범수 김" userId="863329ffd88cf9fc" providerId="LiveId" clId="{C18E1F45-4EE3-4AE8-8936-F0BA0D605D04}" dt="2023-11-30T12:44:26.624" v="13546" actId="20577"/>
          <ac:spMkLst>
            <pc:docMk/>
            <pc:sldMk cId="1799216378" sldId="324"/>
            <ac:spMk id="4" creationId="{82C266D4-521C-C6F3-1A82-A88F310CACEE}"/>
          </ac:spMkLst>
        </pc:spChg>
        <pc:picChg chg="add mod">
          <ac:chgData name="범수 김" userId="863329ffd88cf9fc" providerId="LiveId" clId="{C18E1F45-4EE3-4AE8-8936-F0BA0D605D04}" dt="2023-11-30T12:43:54.050" v="13250" actId="208"/>
          <ac:picMkLst>
            <pc:docMk/>
            <pc:sldMk cId="1799216378" sldId="324"/>
            <ac:picMk id="3" creationId="{26BA1EFB-5C50-1CC8-D636-0A943C81F0C1}"/>
          </ac:picMkLst>
        </pc:picChg>
      </pc:sldChg>
      <pc:sldChg chg="addSp modSp add mod">
        <pc:chgData name="범수 김" userId="863329ffd88cf9fc" providerId="LiveId" clId="{C18E1F45-4EE3-4AE8-8936-F0BA0D605D04}" dt="2023-11-30T12:48:58.890" v="13749" actId="20577"/>
        <pc:sldMkLst>
          <pc:docMk/>
          <pc:sldMk cId="3286905399" sldId="325"/>
        </pc:sldMkLst>
        <pc:spChg chg="add mod">
          <ac:chgData name="범수 김" userId="863329ffd88cf9fc" providerId="LiveId" clId="{C18E1F45-4EE3-4AE8-8936-F0BA0D605D04}" dt="2023-11-30T12:48:58.890" v="13749" actId="20577"/>
          <ac:spMkLst>
            <pc:docMk/>
            <pc:sldMk cId="3286905399" sldId="325"/>
            <ac:spMk id="2" creationId="{EA60804C-9030-819E-D9DE-8AFE91B33145}"/>
          </ac:spMkLst>
        </pc:spChg>
      </pc:sldChg>
      <pc:sldChg chg="addSp modSp add mod">
        <pc:chgData name="범수 김" userId="863329ffd88cf9fc" providerId="LiveId" clId="{C18E1F45-4EE3-4AE8-8936-F0BA0D605D04}" dt="2023-12-01T02:09:53.079" v="14213" actId="1076"/>
        <pc:sldMkLst>
          <pc:docMk/>
          <pc:sldMk cId="63579236" sldId="326"/>
        </pc:sldMkLst>
        <pc:spChg chg="add mod">
          <ac:chgData name="범수 김" userId="863329ffd88cf9fc" providerId="LiveId" clId="{C18E1F45-4EE3-4AE8-8936-F0BA0D605D04}" dt="2023-12-01T02:08:55.767" v="14040" actId="20577"/>
          <ac:spMkLst>
            <pc:docMk/>
            <pc:sldMk cId="63579236" sldId="326"/>
            <ac:spMk id="2" creationId="{55D116C6-E51A-6119-DC14-29DC1E42DC75}"/>
          </ac:spMkLst>
        </pc:spChg>
        <pc:spChg chg="add mod">
          <ac:chgData name="범수 김" userId="863329ffd88cf9fc" providerId="LiveId" clId="{C18E1F45-4EE3-4AE8-8936-F0BA0D605D04}" dt="2023-12-01T02:09:23.897" v="14122" actId="164"/>
          <ac:spMkLst>
            <pc:docMk/>
            <pc:sldMk cId="63579236" sldId="326"/>
            <ac:spMk id="7" creationId="{C2E9374D-500F-5921-29F1-5AAAA24BA88D}"/>
          </ac:spMkLst>
        </pc:spChg>
        <pc:spChg chg="add mod">
          <ac:chgData name="범수 김" userId="863329ffd88cf9fc" providerId="LiveId" clId="{C18E1F45-4EE3-4AE8-8936-F0BA0D605D04}" dt="2023-12-01T02:09:50.428" v="14212" actId="164"/>
          <ac:spMkLst>
            <pc:docMk/>
            <pc:sldMk cId="63579236" sldId="326"/>
            <ac:spMk id="9" creationId="{9DC400A9-F40D-A096-C581-EC28650E70D9}"/>
          </ac:spMkLst>
        </pc:spChg>
        <pc:grpChg chg="add mod">
          <ac:chgData name="범수 김" userId="863329ffd88cf9fc" providerId="LiveId" clId="{C18E1F45-4EE3-4AE8-8936-F0BA0D605D04}" dt="2023-12-01T02:09:23.897" v="14122" actId="164"/>
          <ac:grpSpMkLst>
            <pc:docMk/>
            <pc:sldMk cId="63579236" sldId="326"/>
            <ac:grpSpMk id="8" creationId="{CD035D07-1D43-F97D-C24E-FDDE90C51AE9}"/>
          </ac:grpSpMkLst>
        </pc:grpChg>
        <pc:grpChg chg="add mod">
          <ac:chgData name="범수 김" userId="863329ffd88cf9fc" providerId="LiveId" clId="{C18E1F45-4EE3-4AE8-8936-F0BA0D605D04}" dt="2023-12-01T02:09:53.079" v="14213" actId="1076"/>
          <ac:grpSpMkLst>
            <pc:docMk/>
            <pc:sldMk cId="63579236" sldId="326"/>
            <ac:grpSpMk id="10" creationId="{743EC735-FAAD-B39A-B24A-1C3B4142844D}"/>
          </ac:grpSpMkLst>
        </pc:grpChg>
        <pc:picChg chg="add mod">
          <ac:chgData name="범수 김" userId="863329ffd88cf9fc" providerId="LiveId" clId="{C18E1F45-4EE3-4AE8-8936-F0BA0D605D04}" dt="2023-12-01T02:09:23.897" v="14122" actId="164"/>
          <ac:picMkLst>
            <pc:docMk/>
            <pc:sldMk cId="63579236" sldId="326"/>
            <ac:picMk id="4" creationId="{8E4AC47B-5E72-B24C-27A4-F60241B13EBA}"/>
          </ac:picMkLst>
        </pc:picChg>
        <pc:picChg chg="add mod">
          <ac:chgData name="범수 김" userId="863329ffd88cf9fc" providerId="LiveId" clId="{C18E1F45-4EE3-4AE8-8936-F0BA0D605D04}" dt="2023-12-01T02:09:50.428" v="14212" actId="164"/>
          <ac:picMkLst>
            <pc:docMk/>
            <pc:sldMk cId="63579236" sldId="326"/>
            <ac:picMk id="6" creationId="{94C80FDD-6E43-05AA-D1FC-8084E0655DC7}"/>
          </ac:picMkLst>
        </pc:picChg>
      </pc:sldChg>
      <pc:sldChg chg="addSp modSp add mod">
        <pc:chgData name="범수 김" userId="863329ffd88cf9fc" providerId="LiveId" clId="{C18E1F45-4EE3-4AE8-8936-F0BA0D605D04}" dt="2023-12-01T02:17:12.521" v="14553" actId="164"/>
        <pc:sldMkLst>
          <pc:docMk/>
          <pc:sldMk cId="1389324537" sldId="327"/>
        </pc:sldMkLst>
        <pc:spChg chg="mod">
          <ac:chgData name="범수 김" userId="863329ffd88cf9fc" providerId="LiveId" clId="{C18E1F45-4EE3-4AE8-8936-F0BA0D605D04}" dt="2023-12-01T02:15:29.966" v="14367"/>
          <ac:spMkLst>
            <pc:docMk/>
            <pc:sldMk cId="1389324537" sldId="327"/>
            <ac:spMk id="5" creationId="{B824207C-BD69-E446-8045-8A2EEFB30101}"/>
          </ac:spMkLst>
        </pc:spChg>
        <pc:spChg chg="add mod">
          <ac:chgData name="범수 김" userId="863329ffd88cf9fc" providerId="LiveId" clId="{C18E1F45-4EE3-4AE8-8936-F0BA0D605D04}" dt="2023-12-01T02:15:57.983" v="14547" actId="1076"/>
          <ac:spMkLst>
            <pc:docMk/>
            <pc:sldMk cId="1389324537" sldId="327"/>
            <ac:spMk id="6" creationId="{97FAD850-6D18-4F9F-D06B-3FA07459970D}"/>
          </ac:spMkLst>
        </pc:spChg>
        <pc:spChg chg="add mod">
          <ac:chgData name="범수 김" userId="863329ffd88cf9fc" providerId="LiveId" clId="{C18E1F45-4EE3-4AE8-8936-F0BA0D605D04}" dt="2023-12-01T02:17:12.521" v="14553" actId="164"/>
          <ac:spMkLst>
            <pc:docMk/>
            <pc:sldMk cId="1389324537" sldId="327"/>
            <ac:spMk id="9" creationId="{5AF3AE19-1B8B-D385-64C7-A8C931A70128}"/>
          </ac:spMkLst>
        </pc:spChg>
        <pc:grpChg chg="add mod">
          <ac:chgData name="범수 김" userId="863329ffd88cf9fc" providerId="LiveId" clId="{C18E1F45-4EE3-4AE8-8936-F0BA0D605D04}" dt="2023-12-01T02:17:12.521" v="14553" actId="164"/>
          <ac:grpSpMkLst>
            <pc:docMk/>
            <pc:sldMk cId="1389324537" sldId="327"/>
            <ac:grpSpMk id="2" creationId="{1CCC5B10-BF1D-78A6-14E6-511C9737D733}"/>
          </ac:grpSpMkLst>
        </pc:grpChg>
        <pc:grpChg chg="add mod">
          <ac:chgData name="범수 김" userId="863329ffd88cf9fc" providerId="LiveId" clId="{C18E1F45-4EE3-4AE8-8936-F0BA0D605D04}" dt="2023-12-01T02:17:12.521" v="14553" actId="164"/>
          <ac:grpSpMkLst>
            <pc:docMk/>
            <pc:sldMk cId="1389324537" sldId="327"/>
            <ac:grpSpMk id="10" creationId="{8DF793FD-6D5D-F6A9-7566-B4C357262032}"/>
          </ac:grpSpMkLst>
        </pc:grpChg>
        <pc:picChg chg="mod">
          <ac:chgData name="범수 김" userId="863329ffd88cf9fc" providerId="LiveId" clId="{C18E1F45-4EE3-4AE8-8936-F0BA0D605D04}" dt="2023-12-01T02:15:29.966" v="14367"/>
          <ac:picMkLst>
            <pc:docMk/>
            <pc:sldMk cId="1389324537" sldId="327"/>
            <ac:picMk id="3" creationId="{1BCEFA64-C9B1-926F-E7D5-CEC6B6EA602F}"/>
          </ac:picMkLst>
        </pc:picChg>
        <pc:picChg chg="mod">
          <ac:chgData name="범수 김" userId="863329ffd88cf9fc" providerId="LiveId" clId="{C18E1F45-4EE3-4AE8-8936-F0BA0D605D04}" dt="2023-12-01T02:15:29.966" v="14367"/>
          <ac:picMkLst>
            <pc:docMk/>
            <pc:sldMk cId="1389324537" sldId="327"/>
            <ac:picMk id="4" creationId="{AEE4F122-D0E3-5B4F-39B4-E8C4EEA138DD}"/>
          </ac:picMkLst>
        </pc:picChg>
        <pc:picChg chg="add mod">
          <ac:chgData name="범수 김" userId="863329ffd88cf9fc" providerId="LiveId" clId="{C18E1F45-4EE3-4AE8-8936-F0BA0D605D04}" dt="2023-12-01T02:17:12.521" v="14553" actId="164"/>
          <ac:picMkLst>
            <pc:docMk/>
            <pc:sldMk cId="1389324537" sldId="327"/>
            <ac:picMk id="8" creationId="{B56A690E-DEDD-E116-0D59-07CB7B577814}"/>
          </ac:picMkLst>
        </pc:picChg>
      </pc:sldChg>
      <pc:sldChg chg="add">
        <pc:chgData name="범수 김" userId="863329ffd88cf9fc" providerId="LiveId" clId="{C18E1F45-4EE3-4AE8-8936-F0BA0D605D04}" dt="2023-11-30T12:19:08.407" v="11545"/>
        <pc:sldMkLst>
          <pc:docMk/>
          <pc:sldMk cId="3269507323" sldId="328"/>
        </pc:sldMkLst>
      </pc:sldChg>
      <pc:sldChg chg="add">
        <pc:chgData name="범수 김" userId="863329ffd88cf9fc" providerId="LiveId" clId="{C18E1F45-4EE3-4AE8-8936-F0BA0D605D04}" dt="2023-11-30T12:19:08.521" v="11546"/>
        <pc:sldMkLst>
          <pc:docMk/>
          <pc:sldMk cId="6838126" sldId="329"/>
        </pc:sldMkLst>
      </pc:sldChg>
      <pc:sldChg chg="modSp add mod">
        <pc:chgData name="범수 김" userId="863329ffd88cf9fc" providerId="LiveId" clId="{C18E1F45-4EE3-4AE8-8936-F0BA0D605D04}" dt="2023-11-30T12:27:01.634" v="12159" actId="20577"/>
        <pc:sldMkLst>
          <pc:docMk/>
          <pc:sldMk cId="3981130705" sldId="330"/>
        </pc:sldMkLst>
        <pc:spChg chg="mod">
          <ac:chgData name="범수 김" userId="863329ffd88cf9fc" providerId="LiveId" clId="{C18E1F45-4EE3-4AE8-8936-F0BA0D605D04}" dt="2023-11-30T12:27:01.634" v="12159" actId="20577"/>
          <ac:spMkLst>
            <pc:docMk/>
            <pc:sldMk cId="3981130705" sldId="330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12:31:43.348" v="12212" actId="20577"/>
        <pc:sldMkLst>
          <pc:docMk/>
          <pc:sldMk cId="2228259712" sldId="331"/>
        </pc:sldMkLst>
        <pc:spChg chg="mod">
          <ac:chgData name="범수 김" userId="863329ffd88cf9fc" providerId="LiveId" clId="{C18E1F45-4EE3-4AE8-8936-F0BA0D605D04}" dt="2023-11-30T12:31:43.348" v="12212" actId="20577"/>
          <ac:spMkLst>
            <pc:docMk/>
            <pc:sldMk cId="2228259712" sldId="331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12:40:18.116" v="13245" actId="20577"/>
        <pc:sldMkLst>
          <pc:docMk/>
          <pc:sldMk cId="1686828747" sldId="332"/>
        </pc:sldMkLst>
        <pc:spChg chg="mod">
          <ac:chgData name="범수 김" userId="863329ffd88cf9fc" providerId="LiveId" clId="{C18E1F45-4EE3-4AE8-8936-F0BA0D605D04}" dt="2023-11-30T12:40:18.116" v="13245" actId="20577"/>
          <ac:spMkLst>
            <pc:docMk/>
            <pc:sldMk cId="1686828747" sldId="332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12:40:07.377" v="13227" actId="20577"/>
        <pc:sldMkLst>
          <pc:docMk/>
          <pc:sldMk cId="3339776921" sldId="333"/>
        </pc:sldMkLst>
        <pc:spChg chg="mod">
          <ac:chgData name="범수 김" userId="863329ffd88cf9fc" providerId="LiveId" clId="{C18E1F45-4EE3-4AE8-8936-F0BA0D605D04}" dt="2023-11-30T12:40:07.377" v="13227" actId="20577"/>
          <ac:spMkLst>
            <pc:docMk/>
            <pc:sldMk cId="3339776921" sldId="333"/>
            <ac:spMk id="2" creationId="{9E8DF79E-2A65-05EF-24C1-B85E2F96C20E}"/>
          </ac:spMkLst>
        </pc:spChg>
      </pc:sldChg>
      <pc:sldChg chg="modSp add mod">
        <pc:chgData name="범수 김" userId="863329ffd88cf9fc" providerId="LiveId" clId="{C18E1F45-4EE3-4AE8-8936-F0BA0D605D04}" dt="2023-11-30T12:40:14.167" v="13236" actId="20577"/>
        <pc:sldMkLst>
          <pc:docMk/>
          <pc:sldMk cId="3947145945" sldId="334"/>
        </pc:sldMkLst>
        <pc:spChg chg="mod">
          <ac:chgData name="범수 김" userId="863329ffd88cf9fc" providerId="LiveId" clId="{C18E1F45-4EE3-4AE8-8936-F0BA0D605D04}" dt="2023-11-30T12:40:14.167" v="13236" actId="20577"/>
          <ac:spMkLst>
            <pc:docMk/>
            <pc:sldMk cId="3947145945" sldId="334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12:46:45.155" v="13578" actId="20577"/>
        <pc:sldMkLst>
          <pc:docMk/>
          <pc:sldMk cId="771248431" sldId="335"/>
        </pc:sldMkLst>
        <pc:spChg chg="mod">
          <ac:chgData name="범수 김" userId="863329ffd88cf9fc" providerId="LiveId" clId="{C18E1F45-4EE3-4AE8-8936-F0BA0D605D04}" dt="2023-11-30T12:46:45.155" v="13578" actId="20577"/>
          <ac:spMkLst>
            <pc:docMk/>
            <pc:sldMk cId="771248431" sldId="335"/>
            <ac:spMk id="4" creationId="{66DE0EFB-8F38-F01C-1CE8-631D6111AA19}"/>
          </ac:spMkLst>
        </pc:spChg>
      </pc:sldChg>
      <pc:sldChg chg="modSp add mod">
        <pc:chgData name="범수 김" userId="863329ffd88cf9fc" providerId="LiveId" clId="{C18E1F45-4EE3-4AE8-8936-F0BA0D605D04}" dt="2023-11-30T12:50:13.620" v="13770" actId="20577"/>
        <pc:sldMkLst>
          <pc:docMk/>
          <pc:sldMk cId="1697210469" sldId="336"/>
        </pc:sldMkLst>
        <pc:spChg chg="mod">
          <ac:chgData name="범수 김" userId="863329ffd88cf9fc" providerId="LiveId" clId="{C18E1F45-4EE3-4AE8-8936-F0BA0D605D04}" dt="2023-11-30T12:50:13.620" v="13770" actId="20577"/>
          <ac:spMkLst>
            <pc:docMk/>
            <pc:sldMk cId="1697210469" sldId="336"/>
            <ac:spMk id="4" creationId="{66DE0EFB-8F38-F01C-1CE8-631D6111AA19}"/>
          </ac:spMkLst>
        </pc:spChg>
      </pc:sldChg>
      <pc:sldChg chg="addSp delSp modSp add mod">
        <pc:chgData name="범수 김" userId="863329ffd88cf9fc" providerId="LiveId" clId="{C18E1F45-4EE3-4AE8-8936-F0BA0D605D04}" dt="2023-12-01T02:13:19.987" v="14366" actId="164"/>
        <pc:sldMkLst>
          <pc:docMk/>
          <pc:sldMk cId="844321466" sldId="337"/>
        </pc:sldMkLst>
        <pc:spChg chg="mod">
          <ac:chgData name="범수 김" userId="863329ffd88cf9fc" providerId="LiveId" clId="{C18E1F45-4EE3-4AE8-8936-F0BA0D605D04}" dt="2023-12-01T02:12:54.034" v="14355" actId="20577"/>
          <ac:spMkLst>
            <pc:docMk/>
            <pc:sldMk cId="844321466" sldId="337"/>
            <ac:spMk id="2" creationId="{55D116C6-E51A-6119-DC14-29DC1E42DC75}"/>
          </ac:spMkLst>
        </pc:spChg>
        <pc:spChg chg="del topLvl">
          <ac:chgData name="범수 김" userId="863329ffd88cf9fc" providerId="LiveId" clId="{C18E1F45-4EE3-4AE8-8936-F0BA0D605D04}" dt="2023-12-01T02:12:38.666" v="14224" actId="478"/>
          <ac:spMkLst>
            <pc:docMk/>
            <pc:sldMk cId="844321466" sldId="337"/>
            <ac:spMk id="7" creationId="{C2E9374D-500F-5921-29F1-5AAAA24BA88D}"/>
          </ac:spMkLst>
        </pc:spChg>
        <pc:spChg chg="del mod topLvl">
          <ac:chgData name="범수 김" userId="863329ffd88cf9fc" providerId="LiveId" clId="{C18E1F45-4EE3-4AE8-8936-F0BA0D605D04}" dt="2023-12-01T02:12:37.695" v="14223" actId="478"/>
          <ac:spMkLst>
            <pc:docMk/>
            <pc:sldMk cId="844321466" sldId="337"/>
            <ac:spMk id="9" creationId="{9DC400A9-F40D-A096-C581-EC28650E70D9}"/>
          </ac:spMkLst>
        </pc:spChg>
        <pc:spChg chg="add mod">
          <ac:chgData name="범수 김" userId="863329ffd88cf9fc" providerId="LiveId" clId="{C18E1F45-4EE3-4AE8-8936-F0BA0D605D04}" dt="2023-12-01T02:13:19.987" v="14366" actId="164"/>
          <ac:spMkLst>
            <pc:docMk/>
            <pc:sldMk cId="844321466" sldId="337"/>
            <ac:spMk id="13" creationId="{44E760F7-FC57-568F-8C4F-F45F940D9BFE}"/>
          </ac:spMkLst>
        </pc:spChg>
        <pc:grpChg chg="add del">
          <ac:chgData name="범수 김" userId="863329ffd88cf9fc" providerId="LiveId" clId="{C18E1F45-4EE3-4AE8-8936-F0BA0D605D04}" dt="2023-12-01T02:12:38.666" v="14224" actId="478"/>
          <ac:grpSpMkLst>
            <pc:docMk/>
            <pc:sldMk cId="844321466" sldId="337"/>
            <ac:grpSpMk id="8" creationId="{CD035D07-1D43-F97D-C24E-FDDE90C51AE9}"/>
          </ac:grpSpMkLst>
        </pc:grpChg>
        <pc:grpChg chg="add del mod">
          <ac:chgData name="범수 김" userId="863329ffd88cf9fc" providerId="LiveId" clId="{C18E1F45-4EE3-4AE8-8936-F0BA0D605D04}" dt="2023-12-01T02:12:36.928" v="14221" actId="478"/>
          <ac:grpSpMkLst>
            <pc:docMk/>
            <pc:sldMk cId="844321466" sldId="337"/>
            <ac:grpSpMk id="10" creationId="{743EC735-FAAD-B39A-B24A-1C3B4142844D}"/>
          </ac:grpSpMkLst>
        </pc:grpChg>
        <pc:grpChg chg="add mod">
          <ac:chgData name="범수 김" userId="863329ffd88cf9fc" providerId="LiveId" clId="{C18E1F45-4EE3-4AE8-8936-F0BA0D605D04}" dt="2023-12-01T02:13:19.987" v="14366" actId="164"/>
          <ac:grpSpMkLst>
            <pc:docMk/>
            <pc:sldMk cId="844321466" sldId="337"/>
            <ac:grpSpMk id="14" creationId="{FB0C9BAC-EB2A-08EE-6660-351920B10D90}"/>
          </ac:grpSpMkLst>
        </pc:grpChg>
        <pc:picChg chg="del mod topLvl">
          <ac:chgData name="범수 김" userId="863329ffd88cf9fc" providerId="LiveId" clId="{C18E1F45-4EE3-4AE8-8936-F0BA0D605D04}" dt="2023-12-01T02:12:55.437" v="14356" actId="478"/>
          <ac:picMkLst>
            <pc:docMk/>
            <pc:sldMk cId="844321466" sldId="337"/>
            <ac:picMk id="4" creationId="{8E4AC47B-5E72-B24C-27A4-F60241B13EBA}"/>
          </ac:picMkLst>
        </pc:picChg>
        <pc:picChg chg="add mod">
          <ac:chgData name="범수 김" userId="863329ffd88cf9fc" providerId="LiveId" clId="{C18E1F45-4EE3-4AE8-8936-F0BA0D605D04}" dt="2023-12-01T02:13:19.987" v="14366" actId="164"/>
          <ac:picMkLst>
            <pc:docMk/>
            <pc:sldMk cId="844321466" sldId="337"/>
            <ac:picMk id="5" creationId="{76CE129D-F3F1-9401-906C-A45846B12C84}"/>
          </ac:picMkLst>
        </pc:picChg>
        <pc:picChg chg="del topLvl">
          <ac:chgData name="범수 김" userId="863329ffd88cf9fc" providerId="LiveId" clId="{C18E1F45-4EE3-4AE8-8936-F0BA0D605D04}" dt="2023-12-01T02:12:36.928" v="14221" actId="478"/>
          <ac:picMkLst>
            <pc:docMk/>
            <pc:sldMk cId="844321466" sldId="337"/>
            <ac:picMk id="6" creationId="{94C80FDD-6E43-05AA-D1FC-8084E0655DC7}"/>
          </ac:picMkLst>
        </pc:picChg>
        <pc:picChg chg="add mod">
          <ac:chgData name="범수 김" userId="863329ffd88cf9fc" providerId="LiveId" clId="{C18E1F45-4EE3-4AE8-8936-F0BA0D605D04}" dt="2023-12-01T02:13:19.987" v="14366" actId="164"/>
          <ac:picMkLst>
            <pc:docMk/>
            <pc:sldMk cId="844321466" sldId="337"/>
            <ac:picMk id="12" creationId="{3DC37B9E-EE50-E173-EEFD-8952CF446E0A}"/>
          </ac:picMkLst>
        </pc:picChg>
      </pc:sldChg>
      <pc:sldChg chg="modSp add mod">
        <pc:chgData name="범수 김" userId="863329ffd88cf9fc" providerId="LiveId" clId="{C18E1F45-4EE3-4AE8-8936-F0BA0D605D04}" dt="2023-12-01T02:17:18.223" v="14558" actId="20577"/>
        <pc:sldMkLst>
          <pc:docMk/>
          <pc:sldMk cId="219645449" sldId="338"/>
        </pc:sldMkLst>
        <pc:spChg chg="mod">
          <ac:chgData name="범수 김" userId="863329ffd88cf9fc" providerId="LiveId" clId="{C18E1F45-4EE3-4AE8-8936-F0BA0D605D04}" dt="2023-12-01T02:17:18.223" v="14558" actId="20577"/>
          <ac:spMkLst>
            <pc:docMk/>
            <pc:sldMk cId="219645449" sldId="338"/>
            <ac:spMk id="4" creationId="{66DE0EFB-8F38-F01C-1CE8-631D6111AA19}"/>
          </ac:spMkLst>
        </pc:spChg>
      </pc:sldChg>
      <pc:sldChg chg="add">
        <pc:chgData name="범수 김" userId="863329ffd88cf9fc" providerId="LiveId" clId="{C18E1F45-4EE3-4AE8-8936-F0BA0D605D04}" dt="2023-12-01T02:17:22.578" v="14559"/>
        <pc:sldMkLst>
          <pc:docMk/>
          <pc:sldMk cId="3398741994" sldId="339"/>
        </pc:sldMkLst>
      </pc:sldChg>
      <pc:sldChg chg="add">
        <pc:chgData name="범수 김" userId="863329ffd88cf9fc" providerId="LiveId" clId="{C18E1F45-4EE3-4AE8-8936-F0BA0D605D04}" dt="2023-12-01T02:17:22.701" v="14560"/>
        <pc:sldMkLst>
          <pc:docMk/>
          <pc:sldMk cId="3788363064" sldId="340"/>
        </pc:sldMkLst>
      </pc:sldChg>
      <pc:sldChg chg="add">
        <pc:chgData name="범수 김" userId="863329ffd88cf9fc" providerId="LiveId" clId="{C18E1F45-4EE3-4AE8-8936-F0BA0D605D04}" dt="2023-12-01T02:17:22.833" v="14561"/>
        <pc:sldMkLst>
          <pc:docMk/>
          <pc:sldMk cId="1945271135" sldId="341"/>
        </pc:sldMkLst>
      </pc:sldChg>
      <pc:sldChg chg="add">
        <pc:chgData name="범수 김" userId="863329ffd88cf9fc" providerId="LiveId" clId="{C18E1F45-4EE3-4AE8-8936-F0BA0D605D04}" dt="2023-12-01T02:17:22.973" v="14562"/>
        <pc:sldMkLst>
          <pc:docMk/>
          <pc:sldMk cId="1815025468" sldId="34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95BE6-AFFD-AF7D-58C4-6C4CEBC0C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B31025-EB70-B5F8-8E56-937B420C3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1CC00-0777-CCE7-1EB1-29A01038E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7D3B5-65AB-0C9E-2035-782A476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B0B46-03E0-53F1-7295-F77F42E2E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5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1311C-77CC-98D5-3BE3-DFFE34CB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C93750-CCE4-3B39-61AA-9F7243FBE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156154-9695-B827-56FD-BB6177CF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18F56-67B9-A5C0-F718-E1D63947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C443DE-9692-9C00-96D7-CD9FD904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64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66118A-85C3-EBFF-48AF-5B4FAECE8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BE7989-1D13-9167-0AD2-343796ACD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E400-6617-99B4-DB7A-D216AAA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F53B1A-F5A8-F8E8-5491-291433C5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E86DB0-5D46-011F-C395-4E9CEF65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7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4379-DA0A-37DB-B1B7-6F558605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4E1D6-9EE0-6EE0-E378-96D27BB91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0E42B-42C3-F25D-4F0E-1AB3EEA5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7F77B-D56F-180C-8827-A7ED1565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2EA9B-A815-1FCC-FF4E-3A63A9DA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1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E2EA1-5319-70F5-D240-E811CBC5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0BED21-3E2B-69E4-8D86-194904EE9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0D22D-3B0B-D8E8-15D9-8F70C0DC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4A91E-9B2E-499C-118F-63379C95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5F104-B4DD-9D82-250B-8EC428AC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43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69F51-E006-1C3F-1A33-E19808B8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DE9E3-D69D-2259-172A-DC560F481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88BC74-9F71-9A4C-D4A2-5C4AE8F42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A6B4E4-E350-85B3-E971-34F78659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38E7EA-B424-519D-46D0-CB6505D5D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719F0-7F90-39CE-E2A4-C75E9C14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2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6196C-E449-C3AF-FE6D-2142E068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25F42-85D8-678E-3E82-E45AB1101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398AC0-CB46-E64F-3172-4C15F2F2B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EE02F5-4FA8-1DD1-68D0-1A64627FD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90508C-6F97-60B9-BBE2-88F446B9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E31BC3-AFC6-8B7D-2750-9E5AE109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6D21A5-6AFA-6C5D-A581-819C6CA9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8CBF22-73F6-A21E-EB3E-91D5EDE3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D82F8-C1E4-3C9D-3F3B-8EF2E82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F2C6FD-A0BE-89A3-D753-38E60F3E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3A0CAF-2389-C21B-A537-7BEE180B3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D0534F-6758-4163-9B78-79664A38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38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DF9F72-AF9A-A7EF-B640-F98CD544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71F013-5670-BE9E-BDD4-91D539C9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37B61-7C17-4342-AB79-2B81B92D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73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5B6BB-16F5-675F-38E7-F2CD8202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D7DA2-CFE3-F524-0899-7A2E132DD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86BBD7-974D-DFB4-AF6C-23FDD9C16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0558A5-8FCD-2135-F5E3-3BA6ECFC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850A98-FBA7-B7D7-03F8-79D696DF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A79139-E0BB-F2BE-60D6-C5C62C31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2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B146-ADD4-715A-4716-7E4801B6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4DE1B0-7BF9-846E-F15A-06F5A8622C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29A30B-F632-4956-0E6F-48CAD2BEF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DC5CB3-47A1-8948-391D-A80FFB68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679E-C347-06E7-0538-B5FB80FD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AB4A1-79BC-801E-B11E-4F836BCB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3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527323-11B3-39A6-837B-0D54A119C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2ED405-FB36-8708-1150-230EA71F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5FECC-BACB-0521-9C43-B988E1406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7B6D4-464A-4215-938B-E6C045D053E1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648AB-CE00-5DB4-69B4-183CBC15E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C2563-EF50-8B0E-7EF9-3D2D981B7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B233D-07ED-43FB-8266-D7A15960C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4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d38YZKCM88&amp;list=PLuHgQVnccGMDF6rHsY9qMuJMd295Yk4s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323720" y="2767281"/>
            <a:ext cx="3592650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생활코딩 </a:t>
            </a:r>
            <a:r>
              <a:rPr lang="en-US" altLang="ko-KR" sz="4000" b="1" dirty="0"/>
              <a:t>ERD </a:t>
            </a:r>
          </a:p>
          <a:p>
            <a:pPr algn="ctr"/>
            <a:r>
              <a:rPr lang="ko-KR" altLang="en-US" sz="4000" b="1" dirty="0"/>
              <a:t>강의 정보</a:t>
            </a:r>
          </a:p>
        </p:txBody>
      </p:sp>
    </p:spTree>
    <p:extLst>
      <p:ext uri="{BB962C8B-B14F-4D97-AF65-F5344CB8AC3E}">
        <p14:creationId xmlns:p14="http://schemas.microsoft.com/office/powerpoint/2010/main" val="1966461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835082" y="2767281"/>
            <a:ext cx="2569934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요약</a:t>
            </a:r>
            <a:r>
              <a:rPr lang="en-US" altLang="ko-KR" sz="4000" b="1" dirty="0"/>
              <a:t>)</a:t>
            </a:r>
          </a:p>
          <a:p>
            <a:pPr algn="ctr"/>
            <a:r>
              <a:rPr lang="en-US" altLang="ko-KR" sz="4000" b="1" dirty="0"/>
              <a:t>ERD </a:t>
            </a:r>
            <a:r>
              <a:rPr lang="ko-KR" altLang="en-US" sz="4000" b="1" dirty="0"/>
              <a:t>등장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51283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9354F4-857F-966D-47B9-6B2F5B0D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72" y="2092849"/>
            <a:ext cx="8322802" cy="3871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3AA3D-E7CB-51E3-2589-CBF4423143B5}"/>
              </a:ext>
            </a:extLst>
          </p:cNvPr>
          <p:cNvSpPr txBox="1"/>
          <p:nvPr/>
        </p:nvSpPr>
        <p:spPr>
          <a:xfrm>
            <a:off x="1402080" y="497840"/>
            <a:ext cx="1976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네모 </a:t>
            </a:r>
            <a:r>
              <a:rPr lang="en-US" altLang="ko-KR" dirty="0"/>
              <a:t>= </a:t>
            </a:r>
            <a:r>
              <a:rPr lang="ko-KR" altLang="en-US" dirty="0"/>
              <a:t>정보 </a:t>
            </a:r>
            <a:endParaRPr lang="en-US" altLang="ko-KR" dirty="0"/>
          </a:p>
          <a:p>
            <a:r>
              <a:rPr lang="ko-KR" altLang="en-US" dirty="0"/>
              <a:t>동그라미 </a:t>
            </a:r>
            <a:r>
              <a:rPr lang="en-US" altLang="ko-KR" dirty="0"/>
              <a:t>= </a:t>
            </a:r>
            <a:r>
              <a:rPr lang="ko-KR" altLang="en-US" dirty="0"/>
              <a:t>그룹 </a:t>
            </a:r>
            <a:endParaRPr lang="en-US" altLang="ko-KR" dirty="0"/>
          </a:p>
          <a:p>
            <a:r>
              <a:rPr lang="ko-KR" altLang="en-US" dirty="0"/>
              <a:t>관계 </a:t>
            </a:r>
            <a:r>
              <a:rPr lang="en-US" altLang="ko-KR" dirty="0"/>
              <a:t>= </a:t>
            </a:r>
            <a:r>
              <a:rPr lang="ko-KR" altLang="en-US" dirty="0"/>
              <a:t>마름모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01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2347226" y="2767281"/>
            <a:ext cx="7545655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요약</a:t>
            </a:r>
            <a:r>
              <a:rPr lang="en-US" altLang="ko-KR" sz="4000" b="1" dirty="0"/>
              <a:t>)</a:t>
            </a:r>
          </a:p>
          <a:p>
            <a:pPr algn="ctr"/>
            <a:r>
              <a:rPr lang="en-US" altLang="ko-KR" sz="4000" b="1" dirty="0"/>
              <a:t>ERD </a:t>
            </a:r>
            <a:r>
              <a:rPr lang="ko-KR" altLang="en-US" sz="4000" b="1" dirty="0"/>
              <a:t>만드는 방법 하나씩 쪼개기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53940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5144F3-D512-18E0-86F0-F2286BE6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86" y="1888077"/>
            <a:ext cx="5137414" cy="3308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7740A-5D96-EB45-04E1-FDE30673A990}"/>
              </a:ext>
            </a:extLst>
          </p:cNvPr>
          <p:cNvSpPr txBox="1"/>
          <p:nvPr/>
        </p:nvSpPr>
        <p:spPr>
          <a:xfrm>
            <a:off x="1434662" y="528145"/>
            <a:ext cx="7394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일단 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만들고자 하는 홈페이지의 </a:t>
            </a:r>
            <a:r>
              <a:rPr lang="en-US" altLang="ko-KR" dirty="0"/>
              <a:t>UI</a:t>
            </a:r>
            <a:r>
              <a:rPr lang="ko-KR" altLang="en-US" dirty="0"/>
              <a:t>를 만든다 </a:t>
            </a:r>
            <a:r>
              <a:rPr lang="en-US" altLang="ko-KR" dirty="0"/>
              <a:t>(</a:t>
            </a:r>
            <a:r>
              <a:rPr lang="ko-KR" altLang="en-US" dirty="0"/>
              <a:t>카카오 오븐 사이트를 활용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02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674E23-6404-8600-C8A2-30E53863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6" y="2538246"/>
            <a:ext cx="4367100" cy="3168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187647-5322-D473-2ABA-49B7E772F058}"/>
              </a:ext>
            </a:extLst>
          </p:cNvPr>
          <p:cNvSpPr txBox="1"/>
          <p:nvPr/>
        </p:nvSpPr>
        <p:spPr>
          <a:xfrm>
            <a:off x="1016876" y="693683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덩어리들을 떼어낸다 </a:t>
            </a:r>
            <a:r>
              <a:rPr lang="en-US" altLang="ko-KR" dirty="0"/>
              <a:t>(</a:t>
            </a:r>
            <a:r>
              <a:rPr lang="ko-KR" altLang="en-US" dirty="0"/>
              <a:t>아래 사진처럼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E4518-AF3E-76A6-8E2B-379B95FD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024" y="1734878"/>
            <a:ext cx="4197566" cy="3988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6CAC1B5-C3FA-710B-42BE-D38973C6CF57}"/>
              </a:ext>
            </a:extLst>
          </p:cNvPr>
          <p:cNvSpPr/>
          <p:nvPr/>
        </p:nvSpPr>
        <p:spPr>
          <a:xfrm>
            <a:off x="5446986" y="3846786"/>
            <a:ext cx="743607" cy="5675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5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835086" y="2767281"/>
            <a:ext cx="2569934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요약</a:t>
            </a:r>
            <a:r>
              <a:rPr lang="en-US" altLang="ko-KR" sz="4000" b="1" dirty="0"/>
              <a:t>)</a:t>
            </a:r>
          </a:p>
          <a:p>
            <a:pPr algn="ctr"/>
            <a:r>
              <a:rPr lang="ko-KR" altLang="en-US" sz="4000" b="1" dirty="0"/>
              <a:t>엔티티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6963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380579-B478-E423-A59F-D0E09746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761" y="2592920"/>
            <a:ext cx="3575234" cy="2965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EE1E7C-4050-8375-1172-17A828FA4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67" y="2452208"/>
            <a:ext cx="4197566" cy="3988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45C1A-75C8-9C3E-875C-48117E32F791}"/>
              </a:ext>
            </a:extLst>
          </p:cNvPr>
          <p:cNvSpPr txBox="1"/>
          <p:nvPr/>
        </p:nvSpPr>
        <p:spPr>
          <a:xfrm>
            <a:off x="1340069" y="685800"/>
            <a:ext cx="3661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엔티티는 나중에 테이블로 전환됨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엔티티 </a:t>
            </a:r>
            <a:r>
              <a:rPr lang="en-US" altLang="ko-KR" dirty="0"/>
              <a:t>= </a:t>
            </a:r>
            <a:r>
              <a:rPr lang="ko-KR" altLang="en-US" dirty="0"/>
              <a:t>테이블 </a:t>
            </a:r>
          </a:p>
        </p:txBody>
      </p:sp>
    </p:spTree>
    <p:extLst>
      <p:ext uri="{BB962C8B-B14F-4D97-AF65-F5344CB8AC3E}">
        <p14:creationId xmlns:p14="http://schemas.microsoft.com/office/powerpoint/2010/main" val="115047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835086" y="2767281"/>
            <a:ext cx="2569934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(1:15)</a:t>
            </a:r>
          </a:p>
          <a:p>
            <a:pPr algn="ctr"/>
            <a:r>
              <a:rPr lang="en-US" altLang="ko-KR" sz="4000" b="1" dirty="0"/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3800012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14C53F-B3B5-1879-9DB1-EB4E9CCF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29" y="1718312"/>
            <a:ext cx="10281178" cy="502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AD9C91-2815-823E-20CB-07136BBF960F}"/>
              </a:ext>
            </a:extLst>
          </p:cNvPr>
          <p:cNvSpPr txBox="1"/>
          <p:nvPr/>
        </p:nvSpPr>
        <p:spPr>
          <a:xfrm>
            <a:off x="961697" y="496614"/>
            <a:ext cx="6929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사진의 제목</a:t>
            </a:r>
            <a:r>
              <a:rPr lang="en-US" altLang="ko-KR" dirty="0"/>
              <a:t>/</a:t>
            </a:r>
            <a:r>
              <a:rPr lang="ko-KR" altLang="en-US" dirty="0"/>
              <a:t>생성일</a:t>
            </a:r>
            <a:r>
              <a:rPr lang="en-US" altLang="ko-KR" dirty="0"/>
              <a:t>/</a:t>
            </a:r>
            <a:r>
              <a:rPr lang="ko-KR" altLang="en-US" dirty="0"/>
              <a:t>본문 등은 </a:t>
            </a:r>
            <a:r>
              <a:rPr lang="en-US" altLang="ko-KR" dirty="0"/>
              <a:t>Attribute (</a:t>
            </a:r>
            <a:r>
              <a:rPr lang="ko-KR" altLang="en-US" dirty="0"/>
              <a:t>속성</a:t>
            </a:r>
            <a:r>
              <a:rPr lang="en-US" altLang="ko-KR" dirty="0"/>
              <a:t>) </a:t>
            </a:r>
            <a:r>
              <a:rPr lang="ko-KR" altLang="en-US" dirty="0"/>
              <a:t>이라고 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이들은 나중에 컬럼이 </a:t>
            </a:r>
            <a:r>
              <a:rPr lang="ko-KR" altLang="en-US" dirty="0" err="1"/>
              <a:t>될거다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048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14C53F-B3B5-1879-9DB1-EB4E9CCF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4" y="1975107"/>
            <a:ext cx="9489124" cy="4641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AD9C91-2815-823E-20CB-07136BBF960F}"/>
              </a:ext>
            </a:extLst>
          </p:cNvPr>
          <p:cNvSpPr txBox="1"/>
          <p:nvPr/>
        </p:nvSpPr>
        <p:spPr>
          <a:xfrm>
            <a:off x="961697" y="496614"/>
            <a:ext cx="9642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 예를 들어보자 </a:t>
            </a:r>
            <a:r>
              <a:rPr lang="en-US" altLang="ko-KR" dirty="0"/>
              <a:t>/ </a:t>
            </a:r>
            <a:r>
              <a:rPr lang="ko-KR" altLang="en-US" dirty="0"/>
              <a:t>저자 항목은 왜 </a:t>
            </a:r>
            <a:r>
              <a:rPr lang="en-US" altLang="ko-KR" dirty="0"/>
              <a:t>Attribute</a:t>
            </a:r>
            <a:r>
              <a:rPr lang="ko-KR" altLang="en-US" dirty="0"/>
              <a:t>가 될 수 없는가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저자는 속성값이 여러 개일 수 있다 </a:t>
            </a:r>
            <a:r>
              <a:rPr lang="en-US" altLang="ko-KR" dirty="0"/>
              <a:t>(</a:t>
            </a:r>
            <a:r>
              <a:rPr lang="ko-KR" altLang="en-US" dirty="0"/>
              <a:t>저자명 </a:t>
            </a:r>
            <a:r>
              <a:rPr lang="en-US" altLang="ko-KR" dirty="0"/>
              <a:t>/ </a:t>
            </a:r>
            <a:r>
              <a:rPr lang="ko-KR" altLang="en-US" dirty="0"/>
              <a:t>저자 나이 </a:t>
            </a:r>
            <a:r>
              <a:rPr lang="en-US" altLang="ko-KR" dirty="0"/>
              <a:t>/ </a:t>
            </a:r>
            <a:r>
              <a:rPr lang="ko-KR" altLang="en-US" dirty="0"/>
              <a:t>저자 소개 </a:t>
            </a:r>
            <a:r>
              <a:rPr lang="en-US" altLang="ko-KR" dirty="0"/>
              <a:t>/ </a:t>
            </a:r>
            <a:r>
              <a:rPr lang="ko-KR" altLang="en-US" dirty="0"/>
              <a:t>가입일 등등</a:t>
            </a:r>
            <a:r>
              <a:rPr lang="en-US" altLang="ko-KR" dirty="0"/>
              <a:t>..)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그렇다면 저자는 위에서 설명한 저자명</a:t>
            </a:r>
            <a:r>
              <a:rPr lang="en-US" altLang="ko-KR" dirty="0"/>
              <a:t>… </a:t>
            </a:r>
            <a:r>
              <a:rPr lang="ko-KR" altLang="en-US" dirty="0"/>
              <a:t>등의 컬럼을 포함한 테이블이 </a:t>
            </a:r>
            <a:r>
              <a:rPr lang="ko-KR" altLang="en-US" dirty="0" err="1"/>
              <a:t>되는것이다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저자에 여러 개의 속성값이 필요하기 때문에 저자는 속성이 아닌 테이블이 돼야 한다 </a:t>
            </a:r>
          </a:p>
        </p:txBody>
      </p:sp>
    </p:spTree>
    <p:extLst>
      <p:ext uri="{BB962C8B-B14F-4D97-AF65-F5344CB8AC3E}">
        <p14:creationId xmlns:p14="http://schemas.microsoft.com/office/powerpoint/2010/main" val="178226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B2963-0467-537B-E10D-C76BF063EB73}"/>
              </a:ext>
            </a:extLst>
          </p:cNvPr>
          <p:cNvSpPr txBox="1"/>
          <p:nvPr/>
        </p:nvSpPr>
        <p:spPr>
          <a:xfrm>
            <a:off x="126124" y="756745"/>
            <a:ext cx="11352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URL : </a:t>
            </a:r>
            <a:r>
              <a:rPr lang="en-US" altLang="ko-KR" dirty="0">
                <a:hlinkClick r:id="rId2"/>
              </a:rPr>
              <a:t>https://www.youtube.com/watch?v=1d38YZKCM88&amp;list=PLuHgQVnccGMDF6rHsY9qMuJMd295Yk4sa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내용 </a:t>
            </a:r>
            <a:r>
              <a:rPr lang="en-US" altLang="ko-KR" dirty="0"/>
              <a:t>: ERD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42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3794738" y="2767281"/>
            <a:ext cx="465063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ko-KR" altLang="en-US" sz="4000" b="1" dirty="0"/>
              <a:t>엔티티들 간의 관계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8704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6FAD348-9F79-92D6-A0AE-D409513A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0" y="1823434"/>
            <a:ext cx="5073911" cy="4267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2DA1A-F4E9-6FCC-B495-02AC3098C3B0}"/>
              </a:ext>
            </a:extLst>
          </p:cNvPr>
          <p:cNvSpPr txBox="1"/>
          <p:nvPr/>
        </p:nvSpPr>
        <p:spPr>
          <a:xfrm>
            <a:off x="6096000" y="709448"/>
            <a:ext cx="4483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테이블간의</a:t>
            </a:r>
            <a:r>
              <a:rPr lang="ko-KR" altLang="en-US" dirty="0"/>
              <a:t> 관계를 </a:t>
            </a:r>
            <a:r>
              <a:rPr lang="en-US" altLang="ko-KR" dirty="0"/>
              <a:t>Relation</a:t>
            </a:r>
            <a:r>
              <a:rPr lang="ko-KR" altLang="en-US" dirty="0"/>
              <a:t>이라고 하고 </a:t>
            </a:r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PK/FK/JOIN</a:t>
            </a:r>
            <a:r>
              <a:rPr lang="ko-KR" altLang="en-US" dirty="0"/>
              <a:t>등을 사용하여 표현한다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0846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911229" y="2767281"/>
            <a:ext cx="2417650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최종 정리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47082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7868A5-FB7C-2F69-11AE-055AF061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98" y="2044484"/>
            <a:ext cx="7696596" cy="4172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104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835889" y="2767281"/>
            <a:ext cx="256833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</p:txBody>
      </p:sp>
    </p:spTree>
    <p:extLst>
      <p:ext uri="{BB962C8B-B14F-4D97-AF65-F5344CB8AC3E}">
        <p14:creationId xmlns:p14="http://schemas.microsoft.com/office/powerpoint/2010/main" val="2179090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4113C-1DEC-CC1B-63CF-6A0F83612187}"/>
              </a:ext>
            </a:extLst>
          </p:cNvPr>
          <p:cNvSpPr txBox="1"/>
          <p:nvPr/>
        </p:nvSpPr>
        <p:spPr>
          <a:xfrm>
            <a:off x="599090" y="551793"/>
            <a:ext cx="4272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먼저 </a:t>
            </a:r>
            <a:r>
              <a:rPr lang="ko-KR" altLang="en-US" dirty="0" err="1"/>
              <a:t>해야할</a:t>
            </a:r>
            <a:r>
              <a:rPr lang="ko-KR" altLang="en-US" dirty="0"/>
              <a:t> 일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기획 의도가 담긴 홈페이지 </a:t>
            </a:r>
            <a:r>
              <a:rPr lang="en-US" altLang="ko-KR" dirty="0"/>
              <a:t>UI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UI</a:t>
            </a:r>
            <a:r>
              <a:rPr lang="ko-KR" altLang="en-US" dirty="0"/>
              <a:t>에서 </a:t>
            </a:r>
            <a:r>
              <a:rPr lang="en-US" altLang="ko-KR" dirty="0"/>
              <a:t>Entity(</a:t>
            </a:r>
            <a:r>
              <a:rPr lang="ko-KR" altLang="en-US" dirty="0"/>
              <a:t>객체</a:t>
            </a:r>
            <a:r>
              <a:rPr lang="en-US" altLang="ko-KR" dirty="0"/>
              <a:t>/</a:t>
            </a:r>
            <a:r>
              <a:rPr lang="ko-KR" altLang="en-US" dirty="0"/>
              <a:t>테이블</a:t>
            </a:r>
            <a:r>
              <a:rPr lang="en-US" altLang="ko-KR" dirty="0"/>
              <a:t>) </a:t>
            </a:r>
            <a:r>
              <a:rPr lang="ko-KR" altLang="en-US" dirty="0"/>
              <a:t>뽑아내기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269CD-3287-805C-4230-3ABF2BA2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2" y="1700147"/>
            <a:ext cx="6222126" cy="4986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5333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3673873" y="2767281"/>
            <a:ext cx="4892365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(2:50)</a:t>
            </a:r>
          </a:p>
          <a:p>
            <a:pPr algn="ctr"/>
            <a:r>
              <a:rPr lang="en-US" altLang="ko-KR" sz="4000" b="1" dirty="0"/>
              <a:t>draw.io </a:t>
            </a:r>
            <a:r>
              <a:rPr lang="ko-KR" altLang="en-US" sz="4000" b="1" dirty="0"/>
              <a:t>사이트 소개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52397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B7C43C-D517-93B5-9B84-4CC99E8C0A1D}"/>
              </a:ext>
            </a:extLst>
          </p:cNvPr>
          <p:cNvSpPr txBox="1"/>
          <p:nvPr/>
        </p:nvSpPr>
        <p:spPr>
          <a:xfrm>
            <a:off x="922283" y="733097"/>
            <a:ext cx="441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ERD</a:t>
            </a:r>
            <a:r>
              <a:rPr lang="ko-KR" altLang="en-US" dirty="0"/>
              <a:t>를 쉽게 그릴 수 있게 해주는 사이트 </a:t>
            </a:r>
          </a:p>
        </p:txBody>
      </p:sp>
    </p:spTree>
    <p:extLst>
      <p:ext uri="{BB962C8B-B14F-4D97-AF65-F5344CB8AC3E}">
        <p14:creationId xmlns:p14="http://schemas.microsoft.com/office/powerpoint/2010/main" val="159586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3114045" y="2767281"/>
            <a:ext cx="6012031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뽑아낸 </a:t>
            </a:r>
            <a:r>
              <a:rPr lang="en-US" altLang="ko-KR" sz="4000" b="1" dirty="0"/>
              <a:t>Entity</a:t>
            </a:r>
            <a:r>
              <a:rPr lang="ko-KR" altLang="en-US" sz="4000" b="1" dirty="0"/>
              <a:t>에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Attribute(</a:t>
            </a:r>
            <a:r>
              <a:rPr lang="ko-KR" altLang="en-US" sz="4000" b="1" dirty="0"/>
              <a:t>속성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정의하기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4871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7A8DEB-3F80-1984-15ED-1468FC89E93D}"/>
              </a:ext>
            </a:extLst>
          </p:cNvPr>
          <p:cNvSpPr txBox="1"/>
          <p:nvPr/>
        </p:nvSpPr>
        <p:spPr>
          <a:xfrm>
            <a:off x="701566" y="606972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참고로 </a:t>
            </a:r>
            <a:r>
              <a:rPr lang="en-US" altLang="ko-KR" dirty="0"/>
              <a:t>ERD</a:t>
            </a:r>
            <a:r>
              <a:rPr lang="ko-KR" altLang="en-US" dirty="0"/>
              <a:t>에서 속성은 동그라미로 정의한다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EC434D-04E6-AB3B-FE4E-BE2D7A6F17A3}"/>
              </a:ext>
            </a:extLst>
          </p:cNvPr>
          <p:cNvGrpSpPr/>
          <p:nvPr/>
        </p:nvGrpSpPr>
        <p:grpSpPr>
          <a:xfrm>
            <a:off x="1007516" y="2750362"/>
            <a:ext cx="2089257" cy="2476627"/>
            <a:chOff x="1023281" y="2096093"/>
            <a:chExt cx="2089257" cy="24766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660DD14-AC5D-C565-EDA1-AB7582BD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3281" y="2096093"/>
              <a:ext cx="2089257" cy="2476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2F529A-2D39-F283-55F6-A5166B72D19F}"/>
                </a:ext>
              </a:extLst>
            </p:cNvPr>
            <p:cNvSpPr txBox="1"/>
            <p:nvPr/>
          </p:nvSpPr>
          <p:spPr>
            <a:xfrm>
              <a:off x="1149869" y="3429000"/>
              <a:ext cx="1490855" cy="11437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32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2934720" y="2767281"/>
            <a:ext cx="6370655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요약</a:t>
            </a:r>
            <a:r>
              <a:rPr lang="en-US" altLang="ko-KR" sz="4000" b="1" dirty="0"/>
              <a:t>)</a:t>
            </a:r>
          </a:p>
          <a:p>
            <a:pPr algn="ctr"/>
            <a:r>
              <a:rPr lang="ko-KR" altLang="en-US" sz="4000" b="1" dirty="0"/>
              <a:t>데이터 모델링의 제작 순서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926165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84113C-1DEC-CC1B-63CF-6A0F83612187}"/>
              </a:ext>
            </a:extLst>
          </p:cNvPr>
          <p:cNvSpPr txBox="1"/>
          <p:nvPr/>
        </p:nvSpPr>
        <p:spPr>
          <a:xfrm>
            <a:off x="599090" y="551793"/>
            <a:ext cx="815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아까 </a:t>
            </a:r>
            <a:r>
              <a:rPr lang="ko-KR" altLang="en-US" dirty="0" err="1"/>
              <a:t>뽑아놨던</a:t>
            </a:r>
            <a:r>
              <a:rPr lang="ko-KR" altLang="en-US" dirty="0"/>
              <a:t> 저자</a:t>
            </a:r>
            <a:r>
              <a:rPr lang="en-US" altLang="ko-KR" dirty="0"/>
              <a:t>/</a:t>
            </a:r>
            <a:r>
              <a:rPr lang="ko-KR" altLang="en-US" dirty="0"/>
              <a:t>글</a:t>
            </a:r>
            <a:r>
              <a:rPr lang="en-US" altLang="ko-KR" dirty="0"/>
              <a:t>/</a:t>
            </a:r>
            <a:r>
              <a:rPr lang="ko-KR" altLang="en-US" dirty="0"/>
              <a:t>댓글 엔티티</a:t>
            </a:r>
            <a:r>
              <a:rPr lang="en-US" altLang="ko-KR" dirty="0"/>
              <a:t>(</a:t>
            </a:r>
            <a:r>
              <a:rPr lang="ko-KR" altLang="en-US" dirty="0"/>
              <a:t>테이블</a:t>
            </a:r>
            <a:r>
              <a:rPr lang="en-US" altLang="ko-KR" dirty="0"/>
              <a:t>)</a:t>
            </a:r>
            <a:r>
              <a:rPr lang="ko-KR" altLang="en-US" dirty="0"/>
              <a:t>에 속성을 생성해서 </a:t>
            </a:r>
            <a:r>
              <a:rPr lang="ko-KR" altLang="en-US" dirty="0" err="1"/>
              <a:t>붙여넣어주자</a:t>
            </a:r>
            <a:endParaRPr lang="en-US" altLang="ko-KR" dirty="0"/>
          </a:p>
          <a:p>
            <a:r>
              <a:rPr lang="ko-KR" altLang="en-US" dirty="0"/>
              <a:t>첫 번째로 글 테이블을 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269CD-3287-805C-4230-3ABF2BA2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2" y="1700147"/>
            <a:ext cx="6222126" cy="4986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628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DD907-C0D1-8EC7-C850-7DD35905DC8D}"/>
              </a:ext>
            </a:extLst>
          </p:cNvPr>
          <p:cNvSpPr txBox="1"/>
          <p:nvPr/>
        </p:nvSpPr>
        <p:spPr>
          <a:xfrm>
            <a:off x="954499" y="419136"/>
            <a:ext cx="52485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그림의 </a:t>
            </a:r>
            <a:r>
              <a:rPr lang="en-US" altLang="ko-KR" dirty="0"/>
              <a:t>‘</a:t>
            </a:r>
            <a:r>
              <a:rPr lang="ko-KR" altLang="en-US" dirty="0"/>
              <a:t>글</a:t>
            </a:r>
            <a:r>
              <a:rPr lang="en-US" altLang="ko-KR" dirty="0"/>
              <a:t>‘ </a:t>
            </a:r>
            <a:r>
              <a:rPr lang="ko-KR" altLang="en-US" dirty="0"/>
              <a:t>테이블에서 추출해야 할 속성은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제목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본문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작성일이다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en-US" altLang="ko-KR" dirty="0"/>
              <a:t>ERD</a:t>
            </a:r>
            <a:r>
              <a:rPr lang="ko-KR" altLang="en-US" dirty="0"/>
              <a:t>로 표현하면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B3BED1-0151-6FFE-0FD6-2048AB9D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03" y="2542960"/>
            <a:ext cx="7366379" cy="40896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331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B7BCED-EF7B-9606-2EE9-7DA4D2DB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2" y="702648"/>
            <a:ext cx="5245370" cy="46801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5938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DAE2BF-0145-E264-AD53-BC7B187E3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3" y="2853059"/>
            <a:ext cx="3238666" cy="2413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C1797-684D-6B3A-8F53-ACDD8E1D3F5F}"/>
              </a:ext>
            </a:extLst>
          </p:cNvPr>
          <p:cNvSpPr txBox="1"/>
          <p:nvPr/>
        </p:nvSpPr>
        <p:spPr>
          <a:xfrm>
            <a:off x="1560786" y="536028"/>
            <a:ext cx="54793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 번째는 </a:t>
            </a:r>
            <a:r>
              <a:rPr lang="en-US" altLang="ko-KR" dirty="0"/>
              <a:t>‘</a:t>
            </a:r>
            <a:r>
              <a:rPr lang="ko-KR" altLang="en-US" dirty="0"/>
              <a:t>저자</a:t>
            </a:r>
            <a:r>
              <a:rPr lang="en-US" altLang="ko-KR" dirty="0"/>
              <a:t>’ </a:t>
            </a:r>
            <a:r>
              <a:rPr lang="ko-KR" altLang="en-US" dirty="0"/>
              <a:t>테이블에 대한 속성을 지정해주자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자기소개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가입일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414A17B-BD64-097A-CE23-00B5EF0D3BDF}"/>
              </a:ext>
            </a:extLst>
          </p:cNvPr>
          <p:cNvSpPr/>
          <p:nvPr/>
        </p:nvSpPr>
        <p:spPr>
          <a:xfrm>
            <a:off x="4154214" y="3760076"/>
            <a:ext cx="614855" cy="591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149F13-BD01-AF42-09BE-AE11D9C5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57" y="2567353"/>
            <a:ext cx="6432881" cy="3803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192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31D5E-A502-B6F3-8BBC-361C0B39D364}"/>
              </a:ext>
            </a:extLst>
          </p:cNvPr>
          <p:cNvSpPr txBox="1"/>
          <p:nvPr/>
        </p:nvSpPr>
        <p:spPr>
          <a:xfrm>
            <a:off x="1505607" y="804041"/>
            <a:ext cx="57210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＇</a:t>
            </a:r>
            <a:r>
              <a:rPr lang="ko-KR" altLang="en-US" dirty="0"/>
              <a:t>댓글</a:t>
            </a:r>
            <a:r>
              <a:rPr lang="en-US" altLang="ko-KR" dirty="0"/>
              <a:t>’ </a:t>
            </a:r>
            <a:r>
              <a:rPr lang="ko-KR" altLang="en-US" dirty="0"/>
              <a:t>엔티티의</a:t>
            </a:r>
            <a:r>
              <a:rPr lang="en-US" altLang="ko-KR" dirty="0"/>
              <a:t> Attribute</a:t>
            </a:r>
            <a:r>
              <a:rPr lang="ko-KR" altLang="en-US" dirty="0"/>
              <a:t>를 정의해보자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댓글 내용 </a:t>
            </a:r>
            <a:r>
              <a:rPr lang="en-US" altLang="ko-KR" dirty="0"/>
              <a:t>(</a:t>
            </a:r>
            <a:r>
              <a:rPr lang="ko-KR" altLang="en-US" dirty="0"/>
              <a:t>본문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작성일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BB32C-96BB-D4ED-880F-BE9BA9AF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05" y="3543786"/>
            <a:ext cx="2527430" cy="202575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CB8C30-8CBD-62C3-586D-18C0CB812973}"/>
              </a:ext>
            </a:extLst>
          </p:cNvPr>
          <p:cNvGrpSpPr/>
          <p:nvPr/>
        </p:nvGrpSpPr>
        <p:grpSpPr>
          <a:xfrm>
            <a:off x="565668" y="2202973"/>
            <a:ext cx="5385077" cy="3721291"/>
            <a:chOff x="565668" y="2202973"/>
            <a:chExt cx="5385077" cy="37212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6DC3D8-FB6A-97C1-ADBD-9B4DA4EAB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668" y="2202973"/>
              <a:ext cx="5385077" cy="37212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33F97-66A7-1553-7FC1-2F65D067EF19}"/>
                </a:ext>
              </a:extLst>
            </p:cNvPr>
            <p:cNvSpPr txBox="1"/>
            <p:nvPr/>
          </p:nvSpPr>
          <p:spPr>
            <a:xfrm>
              <a:off x="692671" y="3901965"/>
              <a:ext cx="1443558" cy="575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3822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5199777" y="2767281"/>
            <a:ext cx="1840567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식별자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1212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38AF9B-30FA-9805-2466-62351029C768}"/>
              </a:ext>
            </a:extLst>
          </p:cNvPr>
          <p:cNvSpPr txBox="1"/>
          <p:nvPr/>
        </p:nvSpPr>
        <p:spPr>
          <a:xfrm>
            <a:off x="275896" y="409904"/>
            <a:ext cx="6370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IDENTIFIER </a:t>
            </a:r>
            <a:r>
              <a:rPr lang="ko-KR" altLang="en-US" dirty="0"/>
              <a:t>이라고 부르고 이는 중복되면 안되는 값을 의미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PK</a:t>
            </a:r>
            <a:r>
              <a:rPr lang="ko-KR" altLang="en-US" dirty="0"/>
              <a:t>를 의미함</a:t>
            </a:r>
            <a:endParaRPr lang="en-US" altLang="ko-KR" dirty="0"/>
          </a:p>
          <a:p>
            <a:r>
              <a:rPr lang="ko-KR" altLang="en-US" dirty="0"/>
              <a:t>아래 사진을 확인하고 식별자를 구분해보자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식별자 가능 </a:t>
            </a:r>
            <a:r>
              <a:rPr lang="en-US" altLang="ko-KR" dirty="0"/>
              <a:t>= </a:t>
            </a:r>
            <a:r>
              <a:rPr lang="en-US" altLang="ko-KR" dirty="0" err="1"/>
              <a:t>user_id</a:t>
            </a:r>
            <a:r>
              <a:rPr lang="en-US" altLang="ko-KR" dirty="0"/>
              <a:t> / email(</a:t>
            </a:r>
            <a:r>
              <a:rPr lang="ko-KR" altLang="en-US" dirty="0"/>
              <a:t>애매</a:t>
            </a:r>
            <a:r>
              <a:rPr lang="en-US" altLang="ko-KR" dirty="0"/>
              <a:t>) / </a:t>
            </a:r>
            <a:r>
              <a:rPr lang="en-US" altLang="ko-KR" dirty="0" err="1"/>
              <a:t>national_id</a:t>
            </a:r>
            <a:r>
              <a:rPr lang="en-US" altLang="ko-KR" dirty="0"/>
              <a:t>(</a:t>
            </a:r>
            <a:r>
              <a:rPr lang="ko-KR" altLang="en-US" dirty="0"/>
              <a:t>애매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식별자 불가능 </a:t>
            </a:r>
            <a:r>
              <a:rPr lang="en-US" altLang="ko-KR" dirty="0"/>
              <a:t>= name / city 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E4BB6-CBE1-445D-97AA-65597AF6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70" y="2695159"/>
            <a:ext cx="6470983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84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38AF9B-30FA-9805-2466-62351029C768}"/>
              </a:ext>
            </a:extLst>
          </p:cNvPr>
          <p:cNvSpPr txBox="1"/>
          <p:nvPr/>
        </p:nvSpPr>
        <p:spPr>
          <a:xfrm>
            <a:off x="275896" y="409904"/>
            <a:ext cx="6654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식별자</a:t>
            </a:r>
            <a:r>
              <a:rPr lang="en-US" altLang="ko-KR" dirty="0"/>
              <a:t>(pk)</a:t>
            </a:r>
            <a:r>
              <a:rPr lang="ko-KR" altLang="en-US" dirty="0"/>
              <a:t>가 될 수 있는 목록인 </a:t>
            </a:r>
            <a:endParaRPr lang="en-US" altLang="ko-KR" dirty="0"/>
          </a:p>
          <a:p>
            <a:r>
              <a:rPr lang="en-US" altLang="ko-KR" dirty="0" err="1"/>
              <a:t>user_id</a:t>
            </a:r>
            <a:r>
              <a:rPr lang="en-US" altLang="ko-KR" dirty="0"/>
              <a:t>/email/</a:t>
            </a:r>
            <a:r>
              <a:rPr lang="en-US" altLang="ko-KR" dirty="0" err="1"/>
              <a:t>national_id</a:t>
            </a:r>
            <a:r>
              <a:rPr lang="en-US" altLang="ko-KR" dirty="0"/>
              <a:t> </a:t>
            </a:r>
            <a:r>
              <a:rPr lang="ko-KR" altLang="en-US" dirty="0"/>
              <a:t>컬럼을 후보키라고 부름</a:t>
            </a:r>
            <a:endParaRPr lang="en-US" altLang="ko-KR" dirty="0"/>
          </a:p>
          <a:p>
            <a:r>
              <a:rPr lang="ko-KR" altLang="en-US" dirty="0"/>
              <a:t>확정적으로 </a:t>
            </a:r>
            <a:r>
              <a:rPr lang="en-US" altLang="ko-KR" dirty="0"/>
              <a:t>key</a:t>
            </a:r>
            <a:r>
              <a:rPr lang="ko-KR" altLang="en-US" dirty="0"/>
              <a:t>로 쓰겠다 하는 것을 </a:t>
            </a:r>
            <a:r>
              <a:rPr lang="en-US" altLang="ko-KR" dirty="0"/>
              <a:t>pk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기본키라고 부르고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59F85F-6FB8-ACD7-D302-93175D69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19" y="1656033"/>
            <a:ext cx="6686894" cy="4349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107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E527B4-BD71-A10D-2DCC-823A2CD4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34" y="1965972"/>
            <a:ext cx="6269422" cy="46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582A1-F85E-1372-00FA-F2FAB761A0E5}"/>
              </a:ext>
            </a:extLst>
          </p:cNvPr>
          <p:cNvSpPr txBox="1"/>
          <p:nvPr/>
        </p:nvSpPr>
        <p:spPr>
          <a:xfrm>
            <a:off x="1308538" y="591207"/>
            <a:ext cx="629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기본키가 아닌 키 중에서 </a:t>
            </a:r>
            <a:r>
              <a:rPr lang="ko-KR" altLang="en-US" dirty="0" err="1"/>
              <a:t>후보키인</a:t>
            </a:r>
            <a:r>
              <a:rPr lang="ko-KR" altLang="en-US" dirty="0"/>
              <a:t> 것을 대체키라고 부른다</a:t>
            </a:r>
          </a:p>
        </p:txBody>
      </p:sp>
    </p:spTree>
    <p:extLst>
      <p:ext uri="{BB962C8B-B14F-4D97-AF65-F5344CB8AC3E}">
        <p14:creationId xmlns:p14="http://schemas.microsoft.com/office/powerpoint/2010/main" val="4015829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3794746" y="2767281"/>
            <a:ext cx="465063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(4:30)</a:t>
            </a:r>
          </a:p>
          <a:p>
            <a:pPr algn="ctr"/>
            <a:r>
              <a:rPr lang="ko-KR" altLang="en-US" sz="4000" b="1" dirty="0"/>
              <a:t>식별자 강제 만들기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4817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24FE79-2DB4-8C6C-AD64-AF948232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88" y="3016229"/>
            <a:ext cx="10173223" cy="825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C0224-0A59-A7BD-5EB6-BB6B5F81F36D}"/>
              </a:ext>
            </a:extLst>
          </p:cNvPr>
          <p:cNvSpPr txBox="1"/>
          <p:nvPr/>
        </p:nvSpPr>
        <p:spPr>
          <a:xfrm>
            <a:off x="804041" y="1970689"/>
            <a:ext cx="5388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아래와 같은 순서로 </a:t>
            </a:r>
            <a:r>
              <a:rPr lang="en-US" altLang="ko-KR" dirty="0"/>
              <a:t>ERD </a:t>
            </a:r>
            <a:r>
              <a:rPr lang="ko-KR" altLang="en-US" dirty="0"/>
              <a:t>제작 작업이 이루어진다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중 가장 중요한 부분이 첫 번째 바로 업무파악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7289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B56F81-83BE-DB0B-C52A-434512BA056E}"/>
              </a:ext>
            </a:extLst>
          </p:cNvPr>
          <p:cNvSpPr txBox="1"/>
          <p:nvPr/>
        </p:nvSpPr>
        <p:spPr>
          <a:xfrm>
            <a:off x="993228" y="677918"/>
            <a:ext cx="68034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 엔티티</a:t>
            </a:r>
            <a:r>
              <a:rPr lang="en-US" altLang="ko-KR" dirty="0"/>
              <a:t>(</a:t>
            </a:r>
            <a:r>
              <a:rPr lang="ko-KR" altLang="en-US" dirty="0"/>
              <a:t>테이블</a:t>
            </a:r>
            <a:r>
              <a:rPr lang="en-US" altLang="ko-KR" dirty="0"/>
              <a:t>)</a:t>
            </a:r>
            <a:r>
              <a:rPr lang="ko-KR" altLang="en-US" dirty="0"/>
              <a:t>을 보자 </a:t>
            </a:r>
            <a:endParaRPr lang="en-US" altLang="ko-KR" dirty="0"/>
          </a:p>
          <a:p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작성일</a:t>
            </a:r>
            <a:r>
              <a:rPr lang="en-US" altLang="ko-KR" dirty="0"/>
              <a:t>/</a:t>
            </a:r>
            <a:r>
              <a:rPr lang="ko-KR" altLang="en-US" dirty="0"/>
              <a:t>본문 세가지 모두 </a:t>
            </a:r>
            <a:r>
              <a:rPr lang="ko-KR" altLang="en-US" dirty="0" err="1"/>
              <a:t>기본키</a:t>
            </a:r>
            <a:r>
              <a:rPr lang="en-US" altLang="ko-KR" dirty="0"/>
              <a:t>(pk)</a:t>
            </a:r>
            <a:r>
              <a:rPr lang="ko-KR" altLang="en-US" dirty="0"/>
              <a:t>가 될 수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이럴 경우</a:t>
            </a:r>
            <a:r>
              <a:rPr lang="en-US" altLang="ko-KR" dirty="0"/>
              <a:t>, </a:t>
            </a:r>
            <a:r>
              <a:rPr lang="ko-KR" altLang="en-US" dirty="0"/>
              <a:t>기본키를 강제적으로 생성해주면 된다 </a:t>
            </a:r>
            <a:endParaRPr lang="en-US" altLang="ko-KR" dirty="0"/>
          </a:p>
          <a:p>
            <a:r>
              <a:rPr lang="ko-KR" altLang="en-US" dirty="0"/>
              <a:t>우리는 글 아이디를 </a:t>
            </a:r>
            <a:r>
              <a:rPr lang="en-US" altLang="ko-KR" dirty="0"/>
              <a:t>pk</a:t>
            </a:r>
            <a:r>
              <a:rPr lang="ko-KR" altLang="en-US" dirty="0"/>
              <a:t>로 두었다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</a:t>
            </a:r>
            <a:r>
              <a:rPr lang="en-US" altLang="ko-KR" dirty="0"/>
              <a:t>ERD</a:t>
            </a:r>
            <a:r>
              <a:rPr lang="ko-KR" altLang="en-US" dirty="0"/>
              <a:t>에서 쉽게 알아차리려면 글 아래에 밑줄을 </a:t>
            </a:r>
            <a:r>
              <a:rPr lang="ko-KR" altLang="en-US" dirty="0" err="1"/>
              <a:t>그으면</a:t>
            </a:r>
            <a:r>
              <a:rPr lang="ko-KR" altLang="en-US" dirty="0"/>
              <a:t>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글 아래에 밑줄이 있다면</a:t>
            </a:r>
            <a:r>
              <a:rPr lang="en-US" altLang="ko-KR" dirty="0"/>
              <a:t>, </a:t>
            </a:r>
            <a:r>
              <a:rPr lang="ko-KR" altLang="en-US" dirty="0"/>
              <a:t>이는 식별자</a:t>
            </a:r>
            <a:r>
              <a:rPr lang="en-US" altLang="ko-KR" dirty="0"/>
              <a:t>(PK)</a:t>
            </a:r>
            <a:r>
              <a:rPr lang="ko-KR" altLang="en-US" dirty="0"/>
              <a:t>구나</a:t>
            </a:r>
            <a:r>
              <a:rPr lang="en-US" altLang="ko-KR" dirty="0"/>
              <a:t>~ </a:t>
            </a:r>
            <a:r>
              <a:rPr lang="ko-KR" altLang="en-US" dirty="0"/>
              <a:t>할 수 있음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1FF092-FB55-EAED-94A2-352DD06CE7A0}"/>
              </a:ext>
            </a:extLst>
          </p:cNvPr>
          <p:cNvGrpSpPr/>
          <p:nvPr/>
        </p:nvGrpSpPr>
        <p:grpSpPr>
          <a:xfrm>
            <a:off x="1156516" y="3100806"/>
            <a:ext cx="9760946" cy="2724290"/>
            <a:chOff x="1156516" y="3100806"/>
            <a:chExt cx="9760946" cy="27242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35F60E4-2C9E-AE3A-1D7B-9B9F2CD65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516" y="3513579"/>
              <a:ext cx="2311519" cy="19749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4091D6B4-0B38-3030-6AA4-6EFCCB9A3D8A}"/>
                </a:ext>
              </a:extLst>
            </p:cNvPr>
            <p:cNvSpPr/>
            <p:nvPr/>
          </p:nvSpPr>
          <p:spPr>
            <a:xfrm>
              <a:off x="3744310" y="4213333"/>
              <a:ext cx="811924" cy="575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D830EF-F9BC-693B-2AC8-B86CC9EAA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034" y="3177010"/>
              <a:ext cx="2298818" cy="26480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4690449-4929-368C-66AF-F284E89AD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2440" y="3100806"/>
              <a:ext cx="2375022" cy="2724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A216A467-AB61-E5BA-BEF0-0D61AA2D4F63}"/>
                </a:ext>
              </a:extLst>
            </p:cNvPr>
            <p:cNvSpPr/>
            <p:nvPr/>
          </p:nvSpPr>
          <p:spPr>
            <a:xfrm>
              <a:off x="7379684" y="4213333"/>
              <a:ext cx="811924" cy="575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0091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2934737" y="2767281"/>
            <a:ext cx="6370655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테이블과 테이블 관계 짓기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560317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AD30D5-7121-2ADD-192B-9B76325E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9" y="2731177"/>
            <a:ext cx="8090316" cy="3460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6AC3D-6AB0-44E7-7085-164C12371491}"/>
              </a:ext>
            </a:extLst>
          </p:cNvPr>
          <p:cNvSpPr txBox="1"/>
          <p:nvPr/>
        </p:nvSpPr>
        <p:spPr>
          <a:xfrm>
            <a:off x="662152" y="638503"/>
            <a:ext cx="96968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PK </a:t>
            </a:r>
            <a:r>
              <a:rPr lang="ko-KR" altLang="en-US" dirty="0" err="1"/>
              <a:t>재설명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하나의 테이블에서 유일하게 식별 가능한 컬럼을 </a:t>
            </a:r>
            <a:r>
              <a:rPr lang="en-US" altLang="ko-KR" dirty="0"/>
              <a:t>PK</a:t>
            </a:r>
            <a:r>
              <a:rPr lang="ko-KR" altLang="en-US" dirty="0"/>
              <a:t>라고 한다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다수의 데이터에서 중복되지 않으며</a:t>
            </a:r>
            <a:r>
              <a:rPr lang="en-US" altLang="ko-KR" dirty="0"/>
              <a:t>, </a:t>
            </a:r>
            <a:r>
              <a:rPr lang="ko-KR" altLang="en-US" dirty="0"/>
              <a:t>해당 테이블을 설명할 수 있는 컬럼을 </a:t>
            </a:r>
            <a:r>
              <a:rPr lang="en-US" altLang="ko-KR" dirty="0"/>
              <a:t>PK</a:t>
            </a:r>
            <a:r>
              <a:rPr lang="ko-KR" altLang="en-US" dirty="0"/>
              <a:t>로 잡는다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식별자 </a:t>
            </a:r>
            <a:r>
              <a:rPr lang="en-US" altLang="ko-KR" dirty="0"/>
              <a:t>ID &gt;&gt; </a:t>
            </a:r>
            <a:r>
              <a:rPr lang="ko-KR" altLang="en-US" dirty="0"/>
              <a:t>이런 것들이 </a:t>
            </a:r>
            <a:r>
              <a:rPr lang="en-US" altLang="ko-KR" dirty="0"/>
              <a:t>PK</a:t>
            </a:r>
            <a:r>
              <a:rPr lang="ko-KR" altLang="en-US" dirty="0"/>
              <a:t>로 </a:t>
            </a:r>
            <a:r>
              <a:rPr lang="ko-KR" altLang="en-US" dirty="0" err="1"/>
              <a:t>들어감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(EX_001,002,003….)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419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AD30D5-7121-2ADD-192B-9B76325E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2" y="2668115"/>
            <a:ext cx="8090316" cy="3460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6AC3D-6AB0-44E7-7085-164C12371491}"/>
              </a:ext>
            </a:extLst>
          </p:cNvPr>
          <p:cNvSpPr txBox="1"/>
          <p:nvPr/>
        </p:nvSpPr>
        <p:spPr>
          <a:xfrm>
            <a:off x="662152" y="638503"/>
            <a:ext cx="11556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추가적으로 </a:t>
            </a:r>
            <a:r>
              <a:rPr lang="ko-KR" altLang="en-US" dirty="0" err="1"/>
              <a:t>릴레이션에</a:t>
            </a:r>
            <a:r>
              <a:rPr lang="ko-KR" altLang="en-US" dirty="0"/>
              <a:t> 대해서 설명하자면</a:t>
            </a:r>
            <a:r>
              <a:rPr lang="en-US" altLang="ko-KR" dirty="0"/>
              <a:t>, </a:t>
            </a:r>
            <a:r>
              <a:rPr lang="ko-KR" altLang="en-US" dirty="0"/>
              <a:t>아래 사진 참고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저자 테이블에서 아이디라는 컬럼이 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글 테이블에서 </a:t>
            </a:r>
            <a:r>
              <a:rPr lang="en-US" altLang="ko-KR" dirty="0"/>
              <a:t>‘</a:t>
            </a:r>
            <a:r>
              <a:rPr lang="ko-KR" altLang="en-US" dirty="0"/>
              <a:t>저자 아이디</a:t>
            </a:r>
            <a:r>
              <a:rPr lang="en-US" altLang="ko-KR" dirty="0"/>
              <a:t>’</a:t>
            </a:r>
            <a:r>
              <a:rPr lang="ko-KR" altLang="en-US" dirty="0"/>
              <a:t>는 저자 테이블의 아이디 컬럼을 가리키고 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여기서 글 테이블에 있는 </a:t>
            </a:r>
            <a:r>
              <a:rPr lang="en-US" altLang="ko-KR" dirty="0"/>
              <a:t>‘</a:t>
            </a:r>
            <a:r>
              <a:rPr lang="ko-KR" altLang="en-US" dirty="0"/>
              <a:t>저자 아이디</a:t>
            </a:r>
            <a:r>
              <a:rPr lang="en-US" altLang="ko-KR" dirty="0"/>
              <a:t>‘</a:t>
            </a:r>
            <a:r>
              <a:rPr lang="ko-KR" altLang="en-US" dirty="0"/>
              <a:t>컬럼은 저자 테이블의 아이디 컬럼을 참조하고 있는 </a:t>
            </a:r>
            <a:r>
              <a:rPr lang="ko-KR" altLang="en-US" dirty="0" err="1"/>
              <a:t>외래키</a:t>
            </a:r>
            <a:r>
              <a:rPr lang="en-US" altLang="ko-KR" dirty="0"/>
              <a:t>(FK)</a:t>
            </a:r>
            <a:r>
              <a:rPr lang="ko-KR" altLang="en-US" dirty="0"/>
              <a:t>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글 테이블과 저자 테이블은 저자 아이디 컬럼과 아이디 </a:t>
            </a:r>
            <a:r>
              <a:rPr lang="ko-KR" altLang="en-US" dirty="0" err="1"/>
              <a:t>컬럼으러</a:t>
            </a:r>
            <a:r>
              <a:rPr lang="ko-KR" altLang="en-US" dirty="0"/>
              <a:t> </a:t>
            </a:r>
            <a:r>
              <a:rPr lang="en-US" altLang="ko-KR" dirty="0"/>
              <a:t>FK/</a:t>
            </a:r>
            <a:r>
              <a:rPr lang="ko-KR" altLang="en-US" dirty="0"/>
              <a:t>릴레이션 관계를 맺고있다 </a:t>
            </a:r>
          </a:p>
        </p:txBody>
      </p:sp>
    </p:spTree>
    <p:extLst>
      <p:ext uri="{BB962C8B-B14F-4D97-AF65-F5344CB8AC3E}">
        <p14:creationId xmlns:p14="http://schemas.microsoft.com/office/powerpoint/2010/main" val="1121178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66AC3D-6AB0-44E7-7085-164C12371491}"/>
              </a:ext>
            </a:extLst>
          </p:cNvPr>
          <p:cNvSpPr txBox="1"/>
          <p:nvPr/>
        </p:nvSpPr>
        <p:spPr>
          <a:xfrm>
            <a:off x="662152" y="638503"/>
            <a:ext cx="45047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그럼 </a:t>
            </a:r>
            <a:r>
              <a:rPr lang="en-US" altLang="ko-KR" dirty="0"/>
              <a:t>ERD</a:t>
            </a:r>
            <a:r>
              <a:rPr lang="ko-KR" altLang="en-US" dirty="0"/>
              <a:t>에서 관계는 어떻게 표현하는가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마름모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마름모 </a:t>
            </a:r>
            <a:r>
              <a:rPr lang="en-US" altLang="ko-KR" dirty="0"/>
              <a:t>= </a:t>
            </a:r>
            <a:r>
              <a:rPr lang="ko-KR" altLang="en-US" dirty="0" err="1"/>
              <a:t>테이블간의</a:t>
            </a:r>
            <a:r>
              <a:rPr lang="ko-KR" altLang="en-US" dirty="0"/>
              <a:t> 관계를 의미한다 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DA103D-E962-962A-B58E-BB6F3B00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2" y="2860390"/>
            <a:ext cx="3149762" cy="2571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3330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8285E1-A870-BDB3-E2A3-7B27DA72C5A7}"/>
              </a:ext>
            </a:extLst>
          </p:cNvPr>
          <p:cNvSpPr txBox="1"/>
          <p:nvPr/>
        </p:nvSpPr>
        <p:spPr>
          <a:xfrm>
            <a:off x="613816" y="457200"/>
            <a:ext cx="611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글과 저자의 관계에 대해서 알아보자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저자와 글은 </a:t>
            </a:r>
            <a:r>
              <a:rPr lang="en-US" altLang="ko-KR" dirty="0"/>
              <a:t>‘</a:t>
            </a:r>
            <a:r>
              <a:rPr lang="ko-KR" altLang="en-US" dirty="0"/>
              <a:t>작성</a:t>
            </a:r>
            <a:r>
              <a:rPr lang="en-US" altLang="ko-KR" dirty="0"/>
              <a:t>＇</a:t>
            </a:r>
            <a:r>
              <a:rPr lang="ko-KR" altLang="en-US" dirty="0"/>
              <a:t>이라는 행동으로 관계를 맺을 수 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FED354-FBEA-BAE8-EE71-ACA0F83AC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16" y="1990142"/>
            <a:ext cx="4484738" cy="4410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519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721734" y="2767281"/>
            <a:ext cx="279666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en-US" altLang="ko-KR" sz="4000" b="1" dirty="0"/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046980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63AB37-C6FE-1FEF-229C-BFDF6B2078BB}"/>
              </a:ext>
            </a:extLst>
          </p:cNvPr>
          <p:cNvSpPr txBox="1"/>
          <p:nvPr/>
        </p:nvSpPr>
        <p:spPr>
          <a:xfrm>
            <a:off x="796158" y="725214"/>
            <a:ext cx="5157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 err="1"/>
              <a:t>테이블간의</a:t>
            </a:r>
            <a:r>
              <a:rPr lang="ko-KR" altLang="en-US" dirty="0"/>
              <a:t> 관계를 </a:t>
            </a:r>
            <a:r>
              <a:rPr lang="en-US" altLang="ko-KR" dirty="0"/>
              <a:t>ERD</a:t>
            </a:r>
            <a:r>
              <a:rPr lang="ko-KR" altLang="en-US" dirty="0"/>
              <a:t>로 표현하는 방법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1:1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1:N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N:M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2BEAD7-0696-B47B-CCD2-07191C58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8" y="2852234"/>
            <a:ext cx="2895602" cy="9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2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69EEB-5B43-12C5-52B6-D528FD18F215}"/>
              </a:ext>
            </a:extLst>
          </p:cNvPr>
          <p:cNvSpPr txBox="1"/>
          <p:nvPr/>
        </p:nvSpPr>
        <p:spPr>
          <a:xfrm>
            <a:off x="370491" y="212835"/>
            <a:ext cx="77476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Cardinality</a:t>
            </a:r>
            <a:r>
              <a:rPr lang="ko-KR" altLang="en-US" dirty="0"/>
              <a:t>의 사전적 의미는 </a:t>
            </a:r>
            <a:r>
              <a:rPr lang="en-US" altLang="ko-KR" dirty="0"/>
              <a:t>‘</a:t>
            </a:r>
            <a:r>
              <a:rPr lang="ko-KR" altLang="en-US" dirty="0"/>
              <a:t>기수</a:t>
            </a:r>
            <a:r>
              <a:rPr lang="en-US" altLang="ko-KR" dirty="0"/>
              <a:t>’ </a:t>
            </a:r>
          </a:p>
          <a:p>
            <a:r>
              <a:rPr lang="ko-KR" altLang="en-US" dirty="0"/>
              <a:t>예를 들면</a:t>
            </a:r>
            <a:r>
              <a:rPr lang="en-US" altLang="ko-KR" dirty="0"/>
              <a:t>, 1,2,3,4,5,…. </a:t>
            </a:r>
            <a:r>
              <a:rPr lang="ko-KR" altLang="en-US" dirty="0"/>
              <a:t>이런 숫자가 </a:t>
            </a:r>
            <a:r>
              <a:rPr lang="ko-KR" altLang="en-US" dirty="0" err="1"/>
              <a:t>카디날리티</a:t>
            </a:r>
            <a:r>
              <a:rPr lang="ko-KR" altLang="en-US" dirty="0"/>
              <a:t> 이다 </a:t>
            </a:r>
            <a:endParaRPr lang="en-US" altLang="ko-KR" dirty="0"/>
          </a:p>
          <a:p>
            <a:r>
              <a:rPr lang="ko-KR" altLang="en-US" dirty="0"/>
              <a:t>일단 이것을 설명하기 전에</a:t>
            </a:r>
            <a:r>
              <a:rPr lang="en-US" altLang="ko-KR" dirty="0"/>
              <a:t>, </a:t>
            </a:r>
            <a:r>
              <a:rPr lang="ko-KR" altLang="en-US" dirty="0"/>
              <a:t>아래 사진을 보자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담임 테이블과 반 테이블이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한명의</a:t>
            </a:r>
            <a:r>
              <a:rPr lang="ko-KR" altLang="en-US" dirty="0"/>
              <a:t> 담임은 하나의 반의 담임선생님을 맡을 수 있다</a:t>
            </a:r>
            <a:r>
              <a:rPr lang="en-US" altLang="ko-KR" dirty="0"/>
              <a:t>.</a:t>
            </a:r>
            <a:r>
              <a:rPr lang="ko-KR" altLang="en-US" dirty="0"/>
              <a:t>는 뜻의 사진이다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담임 입장</a:t>
            </a:r>
            <a:r>
              <a:rPr lang="en-US" altLang="ko-KR" dirty="0"/>
              <a:t>) </a:t>
            </a:r>
            <a:r>
              <a:rPr lang="ko-KR" altLang="en-US" dirty="0"/>
              <a:t>담임 하나는 하나의 </a:t>
            </a:r>
            <a:r>
              <a:rPr lang="ko-KR" altLang="en-US" dirty="0" err="1"/>
              <a:t>반만을</a:t>
            </a:r>
            <a:r>
              <a:rPr lang="ko-KR" altLang="en-US" dirty="0"/>
              <a:t> 가질 수 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반 입장</a:t>
            </a:r>
            <a:r>
              <a:rPr lang="en-US" altLang="ko-KR" dirty="0"/>
              <a:t>) </a:t>
            </a:r>
            <a:r>
              <a:rPr lang="ko-KR" altLang="en-US" dirty="0"/>
              <a:t>각 반의 담임은 한명이다 </a:t>
            </a:r>
            <a:endParaRPr lang="en-US" altLang="ko-KR" dirty="0"/>
          </a:p>
          <a:p>
            <a:r>
              <a:rPr lang="en-US" altLang="ko-KR" dirty="0"/>
              <a:t>1:1 </a:t>
            </a:r>
            <a:r>
              <a:rPr lang="ko-KR" altLang="en-US" dirty="0"/>
              <a:t>관계 </a:t>
            </a:r>
            <a:r>
              <a:rPr lang="en-US" altLang="ko-KR" dirty="0"/>
              <a:t>&gt;&gt; </a:t>
            </a:r>
            <a:r>
              <a:rPr lang="ko-KR" altLang="en-US" dirty="0"/>
              <a:t>이를 </a:t>
            </a:r>
            <a:r>
              <a:rPr lang="en-US" altLang="ko-KR" dirty="0"/>
              <a:t>ERD</a:t>
            </a:r>
            <a:r>
              <a:rPr lang="ko-KR" altLang="en-US" dirty="0"/>
              <a:t>에서는 옆 그림처럼 표현한다 </a:t>
            </a:r>
            <a:r>
              <a:rPr lang="en-US" altLang="ko-KR" dirty="0"/>
              <a:t>&gt;&gt;&gt;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E92E6-BCFA-DBCC-628E-6A5BBF19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25" y="3095469"/>
            <a:ext cx="4503684" cy="3178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A2EE40-C436-5119-0325-D1ECE789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911" y="2297242"/>
            <a:ext cx="2756042" cy="13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13C6E-06B3-AFE1-2059-A67C77FB0975}"/>
              </a:ext>
            </a:extLst>
          </p:cNvPr>
          <p:cNvSpPr txBox="1"/>
          <p:nvPr/>
        </p:nvSpPr>
        <p:spPr>
          <a:xfrm>
            <a:off x="1103586" y="299545"/>
            <a:ext cx="103637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사진도 보자 </a:t>
            </a:r>
            <a:endParaRPr lang="en-US" altLang="ko-KR" dirty="0"/>
          </a:p>
          <a:p>
            <a:r>
              <a:rPr lang="ko-KR" altLang="en-US" dirty="0"/>
              <a:t>저자 테이블과 댓글 테이블이다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저자 입장</a:t>
            </a:r>
            <a:r>
              <a:rPr lang="en-US" altLang="ko-KR" dirty="0"/>
              <a:t>) </a:t>
            </a:r>
            <a:r>
              <a:rPr lang="ko-KR" altLang="en-US" dirty="0"/>
              <a:t>저자 한명은 여러 댓글을 달 수 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댓글 입장</a:t>
            </a:r>
            <a:r>
              <a:rPr lang="en-US" altLang="ko-KR" dirty="0"/>
              <a:t>) </a:t>
            </a:r>
            <a:r>
              <a:rPr lang="ko-KR" altLang="en-US" dirty="0"/>
              <a:t>댓글은 많을 수 있지만</a:t>
            </a:r>
            <a:r>
              <a:rPr lang="en-US" altLang="ko-KR" dirty="0"/>
              <a:t>, </a:t>
            </a:r>
            <a:r>
              <a:rPr lang="ko-KR" altLang="en-US" dirty="0"/>
              <a:t>그 댓글을 작성한 저자는 </a:t>
            </a:r>
            <a:r>
              <a:rPr lang="en-US" altLang="ko-KR" dirty="0"/>
              <a:t>1</a:t>
            </a:r>
            <a:r>
              <a:rPr lang="ko-KR" altLang="en-US" dirty="0"/>
              <a:t>명이어야 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A</a:t>
            </a:r>
            <a:r>
              <a:rPr lang="ko-KR" altLang="en-US" dirty="0"/>
              <a:t>가 댓글을 </a:t>
            </a:r>
            <a:r>
              <a:rPr lang="en-US" altLang="ko-KR" dirty="0"/>
              <a:t>3</a:t>
            </a:r>
            <a:r>
              <a:rPr lang="ko-KR" altLang="en-US" dirty="0"/>
              <a:t>개 작성했는데 댓글 </a:t>
            </a:r>
            <a:r>
              <a:rPr lang="en-US" altLang="ko-KR" dirty="0"/>
              <a:t>3</a:t>
            </a:r>
            <a:r>
              <a:rPr lang="ko-KR" altLang="en-US" dirty="0"/>
              <a:t>개의 저자가 </a:t>
            </a:r>
            <a:r>
              <a:rPr lang="en-US" altLang="ko-KR" dirty="0"/>
              <a:t>A</a:t>
            </a:r>
            <a:r>
              <a:rPr lang="ko-KR" altLang="en-US" dirty="0"/>
              <a:t>가 아닌 </a:t>
            </a:r>
            <a:r>
              <a:rPr lang="ko-KR" altLang="en-US" dirty="0" err="1"/>
              <a:t>다른사람일</a:t>
            </a:r>
            <a:r>
              <a:rPr lang="ko-KR" altLang="en-US" dirty="0"/>
              <a:t> 수는 없다는 뜻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1:N</a:t>
            </a:r>
            <a:r>
              <a:rPr lang="ko-KR" altLang="en-US" dirty="0"/>
              <a:t>관계가 만들어지고 이는 </a:t>
            </a:r>
            <a:r>
              <a:rPr lang="en-US" altLang="ko-KR" dirty="0"/>
              <a:t>ERD </a:t>
            </a:r>
            <a:r>
              <a:rPr lang="ko-KR" altLang="en-US" dirty="0"/>
              <a:t>그림으로 오른쪽 이미지처럼 표현한다 </a:t>
            </a:r>
            <a:r>
              <a:rPr lang="en-US" altLang="ko-KR" dirty="0"/>
              <a:t>(</a:t>
            </a:r>
            <a:r>
              <a:rPr lang="ko-KR" altLang="en-US" dirty="0"/>
              <a:t>까마귀발</a:t>
            </a:r>
            <a:r>
              <a:rPr lang="en-US" altLang="ko-KR" dirty="0"/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B53F99-5B3D-7DDD-E440-BAD0B572CCCE}"/>
              </a:ext>
            </a:extLst>
          </p:cNvPr>
          <p:cNvGrpSpPr/>
          <p:nvPr/>
        </p:nvGrpSpPr>
        <p:grpSpPr>
          <a:xfrm>
            <a:off x="1008079" y="3058511"/>
            <a:ext cx="8548841" cy="3499944"/>
            <a:chOff x="992314" y="3058511"/>
            <a:chExt cx="8548841" cy="34999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7C76A03-8D5E-2FB8-EDC5-BFEE9C9E4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14" y="3058511"/>
              <a:ext cx="4232240" cy="3499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BC83D1E-B17F-6D57-0B15-FC71D5DE4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783" y="4071845"/>
              <a:ext cx="2381372" cy="736638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61F5DACF-638D-04FD-A8AF-D158C643F9DF}"/>
                </a:ext>
              </a:extLst>
            </p:cNvPr>
            <p:cNvSpPr/>
            <p:nvPr/>
          </p:nvSpPr>
          <p:spPr>
            <a:xfrm>
              <a:off x="5936836" y="4158812"/>
              <a:ext cx="591207" cy="562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937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09B63B-0C24-8751-2E95-CBF43C451C73}"/>
              </a:ext>
            </a:extLst>
          </p:cNvPr>
          <p:cNvSpPr txBox="1"/>
          <p:nvPr/>
        </p:nvSpPr>
        <p:spPr>
          <a:xfrm>
            <a:off x="281808" y="209472"/>
            <a:ext cx="108565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어떤 것을 만들까</a:t>
            </a:r>
            <a:r>
              <a:rPr lang="en-US" altLang="ko-KR" dirty="0"/>
              <a:t>? </a:t>
            </a:r>
            <a:r>
              <a:rPr lang="ko-KR" altLang="en-US" dirty="0"/>
              <a:t>를 확실하게 해야 </a:t>
            </a:r>
            <a:r>
              <a:rPr lang="en-US" altLang="ko-KR" dirty="0"/>
              <a:t>ERD</a:t>
            </a:r>
            <a:r>
              <a:rPr lang="ko-KR" altLang="en-US" dirty="0"/>
              <a:t>가 제대로 나옴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게시판을 만들고 싶어요 뭐 </a:t>
            </a:r>
            <a:r>
              <a:rPr lang="ko-KR" altLang="en-US" dirty="0" err="1"/>
              <a:t>이런식으로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C5A85-BD3B-E35A-6094-73628C48A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1" y="1994770"/>
            <a:ext cx="8310878" cy="41729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2893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63AB37-C6FE-1FEF-229C-BFDF6B2078BB}"/>
              </a:ext>
            </a:extLst>
          </p:cNvPr>
          <p:cNvSpPr txBox="1"/>
          <p:nvPr/>
        </p:nvSpPr>
        <p:spPr>
          <a:xfrm>
            <a:off x="796158" y="725214"/>
            <a:ext cx="100399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설명했던 이미지를 나열해보자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/>
              <a:t>관계를 </a:t>
            </a:r>
            <a:r>
              <a:rPr lang="en-US" altLang="ko-KR" dirty="0"/>
              <a:t>ERD</a:t>
            </a:r>
            <a:r>
              <a:rPr lang="ko-KR" altLang="en-US" dirty="0"/>
              <a:t>로 표현하는 방법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1:1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1:N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N:M(</a:t>
            </a:r>
            <a:r>
              <a:rPr lang="ko-KR" altLang="en-US" dirty="0"/>
              <a:t>혹은 다대 다</a:t>
            </a:r>
            <a:r>
              <a:rPr lang="en-US" altLang="ko-KR" dirty="0"/>
              <a:t>) &gt;&gt; </a:t>
            </a:r>
            <a:r>
              <a:rPr lang="ko-KR" altLang="en-US" dirty="0"/>
              <a:t>이거 </a:t>
            </a:r>
            <a:r>
              <a:rPr lang="en-US" altLang="ko-KR" dirty="0"/>
              <a:t>ERD </a:t>
            </a:r>
            <a:r>
              <a:rPr lang="ko-KR" altLang="en-US" dirty="0"/>
              <a:t>표현법은 아래와 같다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그런데 다대다 관계일 경우</a:t>
            </a:r>
            <a:r>
              <a:rPr lang="en-US" altLang="ko-KR" dirty="0"/>
              <a:t>, </a:t>
            </a:r>
            <a:r>
              <a:rPr lang="ko-KR" altLang="en-US" dirty="0"/>
              <a:t>저대로 두면 이해하는데 문제가 생기기 때문에</a:t>
            </a:r>
            <a:r>
              <a:rPr lang="en-US" altLang="ko-KR" dirty="0"/>
              <a:t>, </a:t>
            </a:r>
            <a:r>
              <a:rPr lang="ko-KR" altLang="en-US" dirty="0"/>
              <a:t>중간에 연결 테이블</a:t>
            </a:r>
            <a:endParaRPr lang="en-US" altLang="ko-KR" dirty="0"/>
          </a:p>
          <a:p>
            <a:r>
              <a:rPr lang="ko-KR" altLang="en-US" dirty="0"/>
              <a:t>이라는 특별한 테이블을 삽입하여 해결한다고 하는데 이는 나중에 설명할 예정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2BEAD7-0696-B47B-CCD2-07191C58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96" y="4468200"/>
            <a:ext cx="2895602" cy="9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4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668386" y="2767281"/>
            <a:ext cx="2903359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en-US" altLang="ko-KR" sz="4000" b="1" dirty="0"/>
              <a:t>Optionality</a:t>
            </a:r>
          </a:p>
        </p:txBody>
      </p:sp>
    </p:spTree>
    <p:extLst>
      <p:ext uri="{BB962C8B-B14F-4D97-AF65-F5344CB8AC3E}">
        <p14:creationId xmlns:p14="http://schemas.microsoft.com/office/powerpoint/2010/main" val="1679610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63AB37-C6FE-1FEF-229C-BFDF6B2078BB}"/>
              </a:ext>
            </a:extLst>
          </p:cNvPr>
          <p:cNvSpPr txBox="1"/>
          <p:nvPr/>
        </p:nvSpPr>
        <p:spPr>
          <a:xfrm>
            <a:off x="796158" y="725214"/>
            <a:ext cx="11038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ko-KR" altLang="en-US" dirty="0" err="1"/>
              <a:t>카드날리티와</a:t>
            </a:r>
            <a:r>
              <a:rPr lang="ko-KR" altLang="en-US" dirty="0"/>
              <a:t> 같이</a:t>
            </a:r>
            <a:r>
              <a:rPr lang="en-US" altLang="ko-KR" dirty="0"/>
              <a:t> </a:t>
            </a:r>
            <a:r>
              <a:rPr lang="ko-KR" altLang="en-US" dirty="0" err="1"/>
              <a:t>테이블간의</a:t>
            </a:r>
            <a:r>
              <a:rPr lang="ko-KR" altLang="en-US" dirty="0"/>
              <a:t> 관계를 </a:t>
            </a:r>
            <a:r>
              <a:rPr lang="en-US" altLang="ko-KR" dirty="0"/>
              <a:t>ERD</a:t>
            </a:r>
            <a:r>
              <a:rPr lang="ko-KR" altLang="en-US" dirty="0"/>
              <a:t>로 표현하는 방법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 err="1"/>
              <a:t>카드날리티는</a:t>
            </a:r>
            <a:r>
              <a:rPr lang="ko-KR" altLang="en-US" dirty="0"/>
              <a:t> </a:t>
            </a:r>
            <a:r>
              <a:rPr lang="en-US" altLang="ko-KR" dirty="0"/>
              <a:t>1:1 / 1:N / N:M</a:t>
            </a:r>
            <a:r>
              <a:rPr lang="ko-KR" altLang="en-US" dirty="0"/>
              <a:t>같이 하나가 존재하면 </a:t>
            </a:r>
            <a:r>
              <a:rPr lang="ko-KR" altLang="en-US" dirty="0" err="1"/>
              <a:t>다른쪽도</a:t>
            </a:r>
            <a:r>
              <a:rPr lang="ko-KR" altLang="en-US" dirty="0"/>
              <a:t> 무조건 존재하는 그림이었지만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 err="1"/>
              <a:t>옵셔널리티는</a:t>
            </a:r>
            <a:r>
              <a:rPr lang="ko-KR" altLang="en-US" dirty="0"/>
              <a:t> 한쪽이 </a:t>
            </a:r>
            <a:r>
              <a:rPr lang="en-US" altLang="ko-KR" dirty="0"/>
              <a:t>0</a:t>
            </a:r>
            <a:r>
              <a:rPr lang="ko-KR" altLang="en-US" dirty="0"/>
              <a:t>이 될 수도 있다는 차이가 존재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2974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F50C6-3915-4C03-0214-4BBE9C22E6B1}"/>
              </a:ext>
            </a:extLst>
          </p:cNvPr>
          <p:cNvSpPr txBox="1"/>
          <p:nvPr/>
        </p:nvSpPr>
        <p:spPr>
          <a:xfrm>
            <a:off x="276445" y="149772"/>
            <a:ext cx="1190902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저자와 댓글 사이의 관계를 생각해보자 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저자가 특정 사이트에 회원가입을 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저자는 회원가입을 했지만</a:t>
            </a:r>
            <a:r>
              <a:rPr lang="en-US" altLang="ko-KR" dirty="0"/>
              <a:t>, </a:t>
            </a:r>
            <a:r>
              <a:rPr lang="ko-KR" altLang="en-US" dirty="0"/>
              <a:t>아직 아무런 댓글도 작성하지 않았다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댓글이 존재한다면 그 댓글은 무조건 저자를 가지고 있어야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하나의 저자가 여러 댓글을 적을 수도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1~3</a:t>
            </a:r>
            <a:r>
              <a:rPr lang="ko-KR" altLang="en-US" dirty="0"/>
              <a:t>번을 먼저 도형으로 </a:t>
            </a:r>
            <a:r>
              <a:rPr lang="ko-KR" altLang="en-US" dirty="0" err="1"/>
              <a:t>나타보자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짝대기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필수로 하나를 가지고 있어야 한다 </a:t>
            </a:r>
            <a:endParaRPr lang="en-US" altLang="ko-KR" dirty="0"/>
          </a:p>
          <a:p>
            <a:r>
              <a:rPr lang="ko-KR" altLang="en-US" dirty="0"/>
              <a:t>동그라미 </a:t>
            </a:r>
            <a:r>
              <a:rPr lang="en-US" altLang="ko-KR" dirty="0"/>
              <a:t>= </a:t>
            </a:r>
            <a:r>
              <a:rPr lang="ko-KR" altLang="en-US" dirty="0"/>
              <a:t>있을 수도 있고</a:t>
            </a:r>
            <a:r>
              <a:rPr lang="en-US" altLang="ko-KR" dirty="0"/>
              <a:t>, </a:t>
            </a:r>
            <a:r>
              <a:rPr lang="ko-KR" altLang="en-US" dirty="0"/>
              <a:t>없을 수도 있다 </a:t>
            </a:r>
            <a:endParaRPr lang="en-US" altLang="ko-KR" dirty="0"/>
          </a:p>
          <a:p>
            <a:r>
              <a:rPr lang="ko-KR" altLang="en-US" dirty="0"/>
              <a:t>왼쪽 상자 </a:t>
            </a:r>
            <a:r>
              <a:rPr lang="en-US" altLang="ko-KR" dirty="0"/>
              <a:t>= </a:t>
            </a:r>
            <a:r>
              <a:rPr lang="ko-KR" altLang="en-US" dirty="0"/>
              <a:t>저자 테이블</a:t>
            </a:r>
            <a:endParaRPr lang="en-US" altLang="ko-KR" dirty="0"/>
          </a:p>
          <a:p>
            <a:r>
              <a:rPr lang="ko-KR" altLang="en-US" dirty="0"/>
              <a:t>오른쪽 상자 </a:t>
            </a:r>
            <a:r>
              <a:rPr lang="en-US" altLang="ko-KR" dirty="0"/>
              <a:t>= </a:t>
            </a:r>
            <a:r>
              <a:rPr lang="ko-KR" altLang="en-US" dirty="0"/>
              <a:t>댓글 테이블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그림을 해석하면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저자 테이블 입장</a:t>
            </a:r>
            <a:r>
              <a:rPr lang="en-US" altLang="ko-KR" dirty="0"/>
              <a:t>) </a:t>
            </a:r>
            <a:r>
              <a:rPr lang="ko-KR" altLang="en-US" dirty="0"/>
              <a:t>저자 한명이 작성한</a:t>
            </a:r>
            <a:r>
              <a:rPr lang="en-US" altLang="ko-KR" dirty="0"/>
              <a:t> </a:t>
            </a:r>
            <a:r>
              <a:rPr lang="ko-KR" altLang="en-US" dirty="0"/>
              <a:t>댓글은 하나 </a:t>
            </a:r>
            <a:r>
              <a:rPr lang="ko-KR" altLang="en-US" dirty="0" err="1"/>
              <a:t>있을수도</a:t>
            </a:r>
            <a:r>
              <a:rPr lang="ko-KR" altLang="en-US" dirty="0"/>
              <a:t> 있고</a:t>
            </a:r>
            <a:r>
              <a:rPr lang="en-US" altLang="ko-KR" dirty="0"/>
              <a:t>, </a:t>
            </a:r>
            <a:r>
              <a:rPr lang="ko-KR" altLang="en-US" dirty="0" err="1"/>
              <a:t>없을수도</a:t>
            </a:r>
            <a:r>
              <a:rPr lang="ko-KR" altLang="en-US" dirty="0"/>
              <a:t> 있다 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댓글 테이블 입장</a:t>
            </a:r>
            <a:r>
              <a:rPr lang="en-US" altLang="ko-KR" dirty="0"/>
              <a:t>) </a:t>
            </a:r>
            <a:r>
              <a:rPr lang="ko-KR" altLang="en-US" dirty="0"/>
              <a:t>댓글 하나는 </a:t>
            </a:r>
            <a:r>
              <a:rPr lang="ko-KR" altLang="en-US" dirty="0" err="1"/>
              <a:t>있을수도</a:t>
            </a:r>
            <a:r>
              <a:rPr lang="ko-KR" altLang="en-US" dirty="0"/>
              <a:t> 있고 </a:t>
            </a:r>
            <a:r>
              <a:rPr lang="ko-KR" altLang="en-US" dirty="0" err="1"/>
              <a:t>없을수도</a:t>
            </a:r>
            <a:r>
              <a:rPr lang="ko-KR" altLang="en-US" dirty="0"/>
              <a:t> 있지만</a:t>
            </a:r>
            <a:r>
              <a:rPr lang="en-US" altLang="ko-KR" dirty="0"/>
              <a:t>, </a:t>
            </a:r>
            <a:r>
              <a:rPr lang="ko-KR" altLang="en-US" dirty="0"/>
              <a:t>댓글이 있으려면 저자는 반드시 하나가 필요하다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782F85-3EA9-A27B-C389-E672174D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69" y="5266210"/>
            <a:ext cx="2444876" cy="7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39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F50C6-3915-4C03-0214-4BBE9C22E6B1}"/>
              </a:ext>
            </a:extLst>
          </p:cNvPr>
          <p:cNvSpPr txBox="1"/>
          <p:nvPr/>
        </p:nvSpPr>
        <p:spPr>
          <a:xfrm>
            <a:off x="213383" y="1008993"/>
            <a:ext cx="8417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 err="1"/>
              <a:t>있을수도</a:t>
            </a:r>
            <a:r>
              <a:rPr lang="ko-KR" altLang="en-US" dirty="0"/>
              <a:t> 있고 </a:t>
            </a:r>
            <a:r>
              <a:rPr lang="ko-KR" altLang="en-US" dirty="0" err="1"/>
              <a:t>없을수도</a:t>
            </a:r>
            <a:r>
              <a:rPr lang="ko-KR" altLang="en-US" dirty="0"/>
              <a:t> 있는 쪽의 테이블을 </a:t>
            </a:r>
            <a:r>
              <a:rPr lang="ko-KR" altLang="en-US" dirty="0" err="1"/>
              <a:t>옵션이라고하고</a:t>
            </a:r>
            <a:endParaRPr lang="en-US" altLang="ko-KR" dirty="0"/>
          </a:p>
          <a:p>
            <a:r>
              <a:rPr lang="en-US" altLang="ko-KR" dirty="0"/>
              <a:t>1:0</a:t>
            </a:r>
            <a:r>
              <a:rPr lang="ko-KR" altLang="en-US" dirty="0"/>
              <a:t>관계를 이미지로 표현하면 아래 사진과 같다 </a:t>
            </a:r>
            <a:r>
              <a:rPr lang="en-US" altLang="ko-KR" dirty="0"/>
              <a:t>(0</a:t>
            </a:r>
            <a:r>
              <a:rPr lang="ko-KR" altLang="en-US" dirty="0"/>
              <a:t>모양이 가까운 쪽이 옵션이다</a:t>
            </a:r>
            <a:r>
              <a:rPr lang="en-US" altLang="ko-KR" dirty="0"/>
              <a:t>)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644654B-5E23-B8EB-0603-3EBE1A35B0A3}"/>
              </a:ext>
            </a:extLst>
          </p:cNvPr>
          <p:cNvSpPr/>
          <p:nvPr/>
        </p:nvSpPr>
        <p:spPr>
          <a:xfrm>
            <a:off x="4918841" y="4331576"/>
            <a:ext cx="559676" cy="512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BA461B-4ACB-4D40-D453-0F96A114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15" y="3651356"/>
            <a:ext cx="3026982" cy="238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4E2DC8-4784-3BDE-86D7-1F9F6FF64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64471"/>
            <a:ext cx="2463927" cy="679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3401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F50C6-3915-4C03-0214-4BBE9C22E6B1}"/>
              </a:ext>
            </a:extLst>
          </p:cNvPr>
          <p:cNvSpPr txBox="1"/>
          <p:nvPr/>
        </p:nvSpPr>
        <p:spPr>
          <a:xfrm>
            <a:off x="891300" y="119029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이미지는 알아서 해석해보기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F23344-F8C2-4C5F-318E-C56FFFDF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28" y="4501038"/>
            <a:ext cx="2381372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59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2822529" y="2767281"/>
            <a:ext cx="6595075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 err="1"/>
              <a:t>옵셔널리티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/ </a:t>
            </a:r>
            <a:r>
              <a:rPr lang="ko-KR" altLang="en-US" sz="4000" b="1" dirty="0" err="1"/>
              <a:t>카드널리티를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ERD</a:t>
            </a:r>
            <a:r>
              <a:rPr lang="ko-KR" altLang="en-US" sz="4000" b="1" dirty="0"/>
              <a:t>에서 표현하기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9796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FD4949A-BDB6-5565-C51F-43C7CFA032E3}"/>
              </a:ext>
            </a:extLst>
          </p:cNvPr>
          <p:cNvGrpSpPr/>
          <p:nvPr/>
        </p:nvGrpSpPr>
        <p:grpSpPr>
          <a:xfrm>
            <a:off x="395399" y="808702"/>
            <a:ext cx="6293173" cy="1835244"/>
            <a:chOff x="1073317" y="2511378"/>
            <a:chExt cx="6293173" cy="18352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F8821C8-D6A6-DDA6-90B5-9736B0543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317" y="2511378"/>
              <a:ext cx="6293173" cy="18352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CA77B9-7725-A164-4F04-97E1CD1BA836}"/>
                </a:ext>
              </a:extLst>
            </p:cNvPr>
            <p:cNvSpPr txBox="1"/>
            <p:nvPr/>
          </p:nvSpPr>
          <p:spPr>
            <a:xfrm>
              <a:off x="2655478" y="3271344"/>
              <a:ext cx="537039" cy="575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A2EB00-E7E2-5C0A-7111-BC4AC38A5867}"/>
                </a:ext>
              </a:extLst>
            </p:cNvPr>
            <p:cNvSpPr txBox="1"/>
            <p:nvPr/>
          </p:nvSpPr>
          <p:spPr>
            <a:xfrm>
              <a:off x="5430209" y="3271344"/>
              <a:ext cx="537039" cy="5754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AA4662-3761-5EF9-6A21-E541D9A60B64}"/>
              </a:ext>
            </a:extLst>
          </p:cNvPr>
          <p:cNvSpPr txBox="1"/>
          <p:nvPr/>
        </p:nvSpPr>
        <p:spPr>
          <a:xfrm>
            <a:off x="882869" y="3216166"/>
            <a:ext cx="827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 하나에 댓글이 </a:t>
            </a:r>
            <a:r>
              <a:rPr lang="ko-KR" altLang="en-US" dirty="0" err="1"/>
              <a:t>있을수도</a:t>
            </a:r>
            <a:r>
              <a:rPr lang="ko-KR" altLang="en-US" dirty="0"/>
              <a:t> 있고</a:t>
            </a:r>
            <a:r>
              <a:rPr lang="en-US" altLang="ko-KR" dirty="0"/>
              <a:t>, </a:t>
            </a:r>
            <a:r>
              <a:rPr lang="ko-KR" altLang="en-US" dirty="0" err="1"/>
              <a:t>없을수도</a:t>
            </a:r>
            <a:r>
              <a:rPr lang="ko-KR" altLang="en-US" dirty="0"/>
              <a:t> 있고</a:t>
            </a:r>
            <a:r>
              <a:rPr lang="en-US" altLang="ko-KR" dirty="0"/>
              <a:t>, </a:t>
            </a:r>
            <a:r>
              <a:rPr lang="ko-KR" altLang="en-US" dirty="0"/>
              <a:t>여러 개 있을 수도 있다 는 뜻</a:t>
            </a:r>
          </a:p>
        </p:txBody>
      </p:sp>
    </p:spTree>
    <p:extLst>
      <p:ext uri="{BB962C8B-B14F-4D97-AF65-F5344CB8AC3E}">
        <p14:creationId xmlns:p14="http://schemas.microsoft.com/office/powerpoint/2010/main" val="445663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3538271" y="2767281"/>
            <a:ext cx="516359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논리적 데이터 모델링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46341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E97C79-2309-F054-16A0-2E678C3D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5" y="2772623"/>
            <a:ext cx="10827306" cy="1060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7548AF-F3AD-4A2D-444A-CF52885EC7D3}"/>
              </a:ext>
            </a:extLst>
          </p:cNvPr>
          <p:cNvSpPr txBox="1"/>
          <p:nvPr/>
        </p:nvSpPr>
        <p:spPr>
          <a:xfrm>
            <a:off x="409903" y="1292772"/>
            <a:ext cx="993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여태까지 작업한 개념적 데이터 모델링을 이제 실제로 사용 가능한 형식으로 바꾸는 단계이다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변경하는 방법은 아래 사진과 같다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F5F69A-4639-D974-6E18-6B80B849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95" y="4004861"/>
            <a:ext cx="4629808" cy="2093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963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835080" y="2767281"/>
            <a:ext cx="2569934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요약</a:t>
            </a:r>
            <a:r>
              <a:rPr lang="en-US" altLang="ko-KR" sz="4000" b="1" dirty="0"/>
              <a:t>)</a:t>
            </a:r>
          </a:p>
          <a:p>
            <a:pPr algn="ctr"/>
            <a:r>
              <a:rPr lang="ko-KR" altLang="en-US" sz="4000" b="1" dirty="0"/>
              <a:t>업무파악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7784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2934740" y="2767281"/>
            <a:ext cx="6370654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논리적 데이터 모델링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실습</a:t>
            </a:r>
            <a:endParaRPr lang="en-US" altLang="ko-KR" sz="4000" b="1" dirty="0"/>
          </a:p>
          <a:p>
            <a:pPr algn="ctr"/>
            <a:r>
              <a:rPr lang="en-US" altLang="ko-KR" sz="4000" b="1" dirty="0" err="1"/>
              <a:t>Entity+Attribute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작성실습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932589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ED3F86-A32C-BDFF-8527-D8CF466D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3" y="410408"/>
            <a:ext cx="3549832" cy="1670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5F10D-DDED-5D91-C131-870659D5E522}"/>
              </a:ext>
            </a:extLst>
          </p:cNvPr>
          <p:cNvSpPr txBox="1"/>
          <p:nvPr/>
        </p:nvSpPr>
        <p:spPr>
          <a:xfrm>
            <a:off x="1190297" y="2916621"/>
            <a:ext cx="90059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툴 설치하면 편리하다고 함 </a:t>
            </a:r>
            <a:endParaRPr lang="en-US" altLang="ko-KR" dirty="0"/>
          </a:p>
          <a:p>
            <a:r>
              <a:rPr lang="ko-KR" altLang="en-US" dirty="0"/>
              <a:t>이클립스에 설치되지만</a:t>
            </a:r>
            <a:r>
              <a:rPr lang="en-US" altLang="ko-KR" dirty="0"/>
              <a:t>(plug in), </a:t>
            </a:r>
            <a:r>
              <a:rPr lang="ko-KR" altLang="en-US" dirty="0"/>
              <a:t>설치하기 까다롭기 때문에 설치 방법은 나오지 않음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우리는 종이에다가 하라고 하시네요 </a:t>
            </a:r>
            <a:endParaRPr lang="en-US" altLang="ko-KR" dirty="0"/>
          </a:p>
          <a:p>
            <a:r>
              <a:rPr lang="ko-KR" altLang="en-US" dirty="0"/>
              <a:t>나중에 쓸 일 있으면 참고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ER Master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06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0F7FCF-9484-9B3F-FD11-44B20546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3" y="947038"/>
            <a:ext cx="3835597" cy="3765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C68F1-71A0-9996-B816-D7D2BC8F5C75}"/>
              </a:ext>
            </a:extLst>
          </p:cNvPr>
          <p:cNvSpPr txBox="1"/>
          <p:nvPr/>
        </p:nvSpPr>
        <p:spPr>
          <a:xfrm>
            <a:off x="5588876" y="1040524"/>
            <a:ext cx="52918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지금까지 우리가 만들었던 </a:t>
            </a:r>
            <a:r>
              <a:rPr lang="en-US" altLang="ko-KR" dirty="0"/>
              <a:t>ERD (</a:t>
            </a:r>
            <a:r>
              <a:rPr lang="ko-KR" altLang="en-US" dirty="0"/>
              <a:t>개념적 단계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이제는 이 개념적 모델을 논리적 모델로 </a:t>
            </a:r>
            <a:r>
              <a:rPr lang="ko-KR" altLang="en-US" dirty="0" err="1"/>
              <a:t>만들거다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참고로 </a:t>
            </a:r>
            <a:endParaRPr lang="en-US" altLang="ko-KR" dirty="0"/>
          </a:p>
          <a:p>
            <a:r>
              <a:rPr lang="en-US" altLang="ko-KR" dirty="0"/>
              <a:t>auto increment == </a:t>
            </a:r>
            <a:r>
              <a:rPr lang="ko-KR" altLang="en-US" dirty="0"/>
              <a:t>데이터가 추가될 때마다 </a:t>
            </a:r>
            <a:endParaRPr lang="en-US" altLang="ko-KR" dirty="0"/>
          </a:p>
          <a:p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씩 늘어나는 것을 의미한다</a:t>
            </a:r>
          </a:p>
        </p:txBody>
      </p:sp>
    </p:spTree>
    <p:extLst>
      <p:ext uri="{BB962C8B-B14F-4D97-AF65-F5344CB8AC3E}">
        <p14:creationId xmlns:p14="http://schemas.microsoft.com/office/powerpoint/2010/main" val="2914699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0F7FCF-9484-9B3F-FD11-44B20546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3" y="947038"/>
            <a:ext cx="3835597" cy="3765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C68F1-71A0-9996-B816-D7D2BC8F5C75}"/>
              </a:ext>
            </a:extLst>
          </p:cNvPr>
          <p:cNvSpPr txBox="1"/>
          <p:nvPr/>
        </p:nvSpPr>
        <p:spPr>
          <a:xfrm>
            <a:off x="5588876" y="1040524"/>
            <a:ext cx="596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단계로</a:t>
            </a:r>
            <a:r>
              <a:rPr lang="en-US" altLang="ko-KR" dirty="0"/>
              <a:t>, </a:t>
            </a:r>
            <a:r>
              <a:rPr lang="ko-KR" altLang="en-US" dirty="0"/>
              <a:t>왼쪽 사진에서 </a:t>
            </a:r>
            <a:r>
              <a:rPr lang="en-US" altLang="ko-KR" dirty="0"/>
              <a:t>Entity</a:t>
            </a:r>
            <a:r>
              <a:rPr lang="ko-KR" altLang="en-US" dirty="0"/>
              <a:t>와 </a:t>
            </a:r>
            <a:r>
              <a:rPr lang="en-US" altLang="ko-KR" dirty="0"/>
              <a:t>Attribute</a:t>
            </a:r>
            <a:r>
              <a:rPr lang="ko-KR" altLang="en-US" dirty="0"/>
              <a:t>만 만들어보자</a:t>
            </a:r>
          </a:p>
        </p:txBody>
      </p:sp>
    </p:spTree>
    <p:extLst>
      <p:ext uri="{BB962C8B-B14F-4D97-AF65-F5344CB8AC3E}">
        <p14:creationId xmlns:p14="http://schemas.microsoft.com/office/powerpoint/2010/main" val="4100615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65D05E-DE7F-5CFE-EC9A-8B890848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9" y="315309"/>
            <a:ext cx="7274524" cy="6227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8045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2090695" y="2767281"/>
            <a:ext cx="8058745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논리적 데이터 모델링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실습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Relationship &gt; PK,FK</a:t>
            </a:r>
            <a:r>
              <a:rPr lang="ko-KR" altLang="en-US" sz="4000" b="1" dirty="0"/>
              <a:t>로 표기하기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981130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42301-81CE-3654-B771-14DEBAC3A2AD}"/>
              </a:ext>
            </a:extLst>
          </p:cNvPr>
          <p:cNvSpPr txBox="1"/>
          <p:nvPr/>
        </p:nvSpPr>
        <p:spPr>
          <a:xfrm>
            <a:off x="1308538" y="1135117"/>
            <a:ext cx="491192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1:N </a:t>
            </a:r>
            <a:r>
              <a:rPr lang="ko-KR" altLang="en-US" dirty="0"/>
              <a:t>관계에선 </a:t>
            </a:r>
            <a:r>
              <a:rPr lang="en-US" altLang="ko-KR" dirty="0"/>
              <a:t>PK</a:t>
            </a:r>
            <a:r>
              <a:rPr lang="ko-KR" altLang="en-US" dirty="0"/>
              <a:t>를 주는 방법이 쉽다 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쪽이 </a:t>
            </a:r>
            <a:r>
              <a:rPr lang="en-US" altLang="ko-KR" dirty="0"/>
              <a:t>PK / N</a:t>
            </a:r>
            <a:r>
              <a:rPr lang="ko-KR" altLang="en-US" dirty="0"/>
              <a:t>쪽이 </a:t>
            </a:r>
            <a:r>
              <a:rPr lang="en-US" altLang="ko-KR" dirty="0"/>
              <a:t>FK</a:t>
            </a:r>
            <a:r>
              <a:rPr lang="ko-KR" altLang="en-US" dirty="0"/>
              <a:t> 주면 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/>
              <a:t>1:1</a:t>
            </a:r>
            <a:r>
              <a:rPr lang="ko-KR" altLang="en-US" dirty="0"/>
              <a:t>관계에서는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의존하는 쪽을 보면 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예를들어</a:t>
            </a:r>
            <a:r>
              <a:rPr lang="en-US" altLang="ko-KR" dirty="0"/>
              <a:t>, </a:t>
            </a:r>
            <a:r>
              <a:rPr lang="ko-KR" altLang="en-US" dirty="0"/>
              <a:t>유저 </a:t>
            </a:r>
            <a:r>
              <a:rPr lang="en-US" altLang="ko-KR" dirty="0"/>
              <a:t>/ </a:t>
            </a:r>
            <a:r>
              <a:rPr lang="ko-KR" altLang="en-US" dirty="0"/>
              <a:t>휴면계정이 있다</a:t>
            </a:r>
            <a:endParaRPr lang="en-US" altLang="ko-KR" dirty="0"/>
          </a:p>
          <a:p>
            <a:r>
              <a:rPr lang="ko-KR" altLang="en-US" dirty="0"/>
              <a:t>휴면계정은 유저를 반드시 필요로 한다 </a:t>
            </a:r>
            <a:endParaRPr lang="en-US" altLang="ko-KR" dirty="0"/>
          </a:p>
          <a:p>
            <a:r>
              <a:rPr lang="ko-KR" altLang="en-US" dirty="0"/>
              <a:t>그럼 유저에 </a:t>
            </a:r>
            <a:r>
              <a:rPr lang="en-US" altLang="ko-KR" dirty="0"/>
              <a:t>PK / </a:t>
            </a:r>
            <a:r>
              <a:rPr lang="ko-KR" altLang="en-US" dirty="0"/>
              <a:t>휴면계정에 </a:t>
            </a:r>
            <a:r>
              <a:rPr lang="en-US" altLang="ko-KR" dirty="0"/>
              <a:t>FK</a:t>
            </a:r>
            <a:r>
              <a:rPr lang="ko-KR" altLang="en-US" dirty="0"/>
              <a:t>를 주면 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A</a:t>
            </a:r>
            <a:r>
              <a:rPr lang="ko-KR" altLang="en-US" dirty="0"/>
              <a:t>가 있어야 </a:t>
            </a:r>
            <a:r>
              <a:rPr lang="en-US" altLang="ko-KR" dirty="0"/>
              <a:t>B</a:t>
            </a:r>
            <a:r>
              <a:rPr lang="ko-KR" altLang="en-US" dirty="0"/>
              <a:t>가 있는 것이라면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에 </a:t>
            </a:r>
            <a:r>
              <a:rPr lang="en-US" altLang="ko-KR" dirty="0"/>
              <a:t>PK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에 </a:t>
            </a:r>
            <a:r>
              <a:rPr lang="en-US" altLang="ko-KR" dirty="0"/>
              <a:t>FK</a:t>
            </a:r>
            <a:r>
              <a:rPr lang="ko-KR" altLang="en-US" dirty="0"/>
              <a:t>를 주면 된다 </a:t>
            </a:r>
          </a:p>
        </p:txBody>
      </p:sp>
    </p:spTree>
    <p:extLst>
      <p:ext uri="{BB962C8B-B14F-4D97-AF65-F5344CB8AC3E}">
        <p14:creationId xmlns:p14="http://schemas.microsoft.com/office/powerpoint/2010/main" val="2471778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331757" y="2767281"/>
            <a:ext cx="3576621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en-US" altLang="ko-KR" sz="4000" b="1" dirty="0"/>
              <a:t>??</a:t>
            </a:r>
            <a:r>
              <a:rPr lang="ko-KR" altLang="en-US" sz="4000" b="1" dirty="0"/>
              <a:t> 말하다 끝남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228259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2597312" y="2767281"/>
            <a:ext cx="7045518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en-US" altLang="ko-KR" sz="4000" b="1" dirty="0"/>
              <a:t>N:M </a:t>
            </a:r>
            <a:r>
              <a:rPr lang="ko-KR" altLang="en-US" sz="4000" b="1" dirty="0"/>
              <a:t>관계 </a:t>
            </a:r>
            <a:r>
              <a:rPr lang="en-US" altLang="ko-KR" sz="4000" b="1" dirty="0"/>
              <a:t>ERD </a:t>
            </a:r>
            <a:r>
              <a:rPr lang="ko-KR" altLang="en-US" sz="4000" b="1" dirty="0"/>
              <a:t>연결하기 이론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86828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DF79E-2A65-05EF-24C1-B85E2F96C20E}"/>
              </a:ext>
            </a:extLst>
          </p:cNvPr>
          <p:cNvSpPr txBox="1"/>
          <p:nvPr/>
        </p:nvSpPr>
        <p:spPr>
          <a:xfrm>
            <a:off x="536027" y="457200"/>
            <a:ext cx="80566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N:M </a:t>
            </a:r>
            <a:r>
              <a:rPr lang="ko-KR" altLang="en-US" dirty="0"/>
              <a:t>관계일 경우 </a:t>
            </a:r>
            <a:r>
              <a:rPr lang="en-US" altLang="ko-KR" dirty="0"/>
              <a:t>&gt;&gt; </a:t>
            </a:r>
            <a:r>
              <a:rPr lang="ko-KR" altLang="en-US" dirty="0"/>
              <a:t>이것의 의미는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작성자 </a:t>
            </a:r>
            <a:r>
              <a:rPr lang="en-US" altLang="ko-KR" dirty="0"/>
              <a:t>/ </a:t>
            </a:r>
            <a:r>
              <a:rPr lang="ko-KR" altLang="en-US" dirty="0"/>
              <a:t>글 이 있을 경우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하나의 글에 여러 작성자가 참여 가능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작성자 하나가 여러 글을 작성 가능 </a:t>
            </a:r>
            <a:endParaRPr lang="en-US" altLang="ko-KR" dirty="0"/>
          </a:p>
          <a:p>
            <a:r>
              <a:rPr lang="ko-KR" altLang="en-US" dirty="0"/>
              <a:t>이라는 프로그램을 만든다고 해보자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그럴 경우</a:t>
            </a:r>
            <a:r>
              <a:rPr lang="en-US" altLang="ko-KR" dirty="0"/>
              <a:t>, </a:t>
            </a:r>
            <a:r>
              <a:rPr lang="ko-KR" altLang="en-US" dirty="0"/>
              <a:t>중개 테이블을 하나 두어 처리한다 </a:t>
            </a:r>
            <a:r>
              <a:rPr lang="en-US" altLang="ko-KR" dirty="0"/>
              <a:t>(</a:t>
            </a:r>
            <a:r>
              <a:rPr lang="ko-KR" altLang="en-US" dirty="0"/>
              <a:t>맵핑 테이블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그림으로 설명해보자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아래 두 테이블을 두고 그 사이에 </a:t>
            </a:r>
            <a:r>
              <a:rPr lang="en-US" altLang="ko-KR" dirty="0"/>
              <a:t>write</a:t>
            </a:r>
            <a:r>
              <a:rPr lang="ko-KR" altLang="en-US" dirty="0"/>
              <a:t>라는 맵핑 테이블을 만들어 배치한다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FF403-1200-4446-984F-7316581A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" y="4638864"/>
            <a:ext cx="2781443" cy="1174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2F62D5-FEF8-BFF2-1D78-2A318E5DF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22" y="4638864"/>
            <a:ext cx="2787793" cy="1130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09B99F-FA96-A184-A357-200BF01A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103" y="4251494"/>
            <a:ext cx="1485976" cy="1562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19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19C40-D127-E4E2-EAA7-E429CEA5FDCA}"/>
              </a:ext>
            </a:extLst>
          </p:cNvPr>
          <p:cNvSpPr txBox="1"/>
          <p:nvPr/>
        </p:nvSpPr>
        <p:spPr>
          <a:xfrm>
            <a:off x="1505607" y="1016876"/>
            <a:ext cx="582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업무파악을 잘하는 방법은 </a:t>
            </a:r>
            <a:r>
              <a:rPr lang="en-US" altLang="ko-KR" dirty="0"/>
              <a:t>UI</a:t>
            </a:r>
            <a:r>
              <a:rPr lang="ko-KR" altLang="en-US" dirty="0"/>
              <a:t>를 같이 그려보는 것이다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7770F7-0874-9A65-14FF-BBC42A16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78" y="1988102"/>
            <a:ext cx="7734698" cy="4064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2447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DF79E-2A65-05EF-24C1-B85E2F96C20E}"/>
              </a:ext>
            </a:extLst>
          </p:cNvPr>
          <p:cNvSpPr txBox="1"/>
          <p:nvPr/>
        </p:nvSpPr>
        <p:spPr>
          <a:xfrm>
            <a:off x="536027" y="457200"/>
            <a:ext cx="7845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write</a:t>
            </a:r>
            <a:r>
              <a:rPr lang="ko-KR" altLang="en-US" dirty="0"/>
              <a:t>라는 테이블에는 </a:t>
            </a:r>
            <a:r>
              <a:rPr lang="en-US" altLang="ko-KR" dirty="0" err="1"/>
              <a:t>author_id</a:t>
            </a:r>
            <a:r>
              <a:rPr lang="ko-KR" altLang="en-US" dirty="0"/>
              <a:t>와 </a:t>
            </a:r>
            <a:r>
              <a:rPr lang="en-US" altLang="ko-KR" dirty="0" err="1"/>
              <a:t>topic_id</a:t>
            </a:r>
            <a:r>
              <a:rPr lang="ko-KR" altLang="en-US" dirty="0"/>
              <a:t>가 있는데 </a:t>
            </a:r>
            <a:endParaRPr lang="en-US" altLang="ko-KR" dirty="0"/>
          </a:p>
          <a:p>
            <a:r>
              <a:rPr lang="ko-KR" altLang="en-US" dirty="0"/>
              <a:t>이 두개가 모두 </a:t>
            </a:r>
            <a:r>
              <a:rPr lang="en-US" altLang="ko-KR" dirty="0"/>
              <a:t>PK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해당 맵핑 테이블을 하나 만들고 중개시키는 방법을 다음 시간에 알아보자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FF403-1200-4446-984F-7316581A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7" y="4638864"/>
            <a:ext cx="2781443" cy="1174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2F62D5-FEF8-BFF2-1D78-2A318E5DF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22" y="4638864"/>
            <a:ext cx="2787793" cy="1130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09B99F-FA96-A184-A357-200BF01A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103" y="4251494"/>
            <a:ext cx="1485976" cy="1562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9776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2505140" y="2767281"/>
            <a:ext cx="722986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en-US" altLang="ko-KR" sz="4000" b="1" dirty="0"/>
              <a:t>N:M </a:t>
            </a:r>
            <a:r>
              <a:rPr lang="ko-KR" altLang="en-US" sz="4000" b="1" dirty="0"/>
              <a:t>관계 </a:t>
            </a:r>
            <a:r>
              <a:rPr lang="en-US" altLang="ko-KR" sz="4000" b="1" dirty="0"/>
              <a:t>ERD </a:t>
            </a:r>
            <a:r>
              <a:rPr lang="ko-KR" altLang="en-US" sz="4000" b="1" dirty="0"/>
              <a:t>연결하기 실습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9471459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BA1EFB-5C50-1CC8-D636-0A943C81F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59" y="886143"/>
            <a:ext cx="2422638" cy="3997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266D4-521C-C6F3-1A82-A88F310CACEE}"/>
              </a:ext>
            </a:extLst>
          </p:cNvPr>
          <p:cNvSpPr txBox="1"/>
          <p:nvPr/>
        </p:nvSpPr>
        <p:spPr>
          <a:xfrm>
            <a:off x="4642945" y="1127234"/>
            <a:ext cx="56861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 사진처럼 저자 테이블과 글 테이블의 관계를 보면 </a:t>
            </a:r>
            <a:endParaRPr lang="en-US" altLang="ko-KR" dirty="0"/>
          </a:p>
          <a:p>
            <a:r>
              <a:rPr lang="en-US" altLang="ko-KR" dirty="0"/>
              <a:t>N:M</a:t>
            </a:r>
            <a:r>
              <a:rPr lang="ko-KR" altLang="en-US" dirty="0"/>
              <a:t> 관계인 것을 볼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그렇다면 작성 이라고 적힌 부분은</a:t>
            </a:r>
            <a:endParaRPr lang="en-US" altLang="ko-KR" dirty="0"/>
          </a:p>
          <a:p>
            <a:r>
              <a:rPr lang="ko-KR" altLang="en-US" dirty="0"/>
              <a:t>당연히 맵핑 테이블이 되겠구나 생각이 가능하다</a:t>
            </a:r>
          </a:p>
        </p:txBody>
      </p:sp>
    </p:spTree>
    <p:extLst>
      <p:ext uri="{BB962C8B-B14F-4D97-AF65-F5344CB8AC3E}">
        <p14:creationId xmlns:p14="http://schemas.microsoft.com/office/powerpoint/2010/main" val="17992163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3253905" y="2767281"/>
            <a:ext cx="5732338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정규화 </a:t>
            </a:r>
            <a:r>
              <a:rPr lang="en-US" altLang="ko-KR" sz="4000" b="1" dirty="0"/>
              <a:t>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771248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0804C-9030-819E-D9DE-8AFE91B33145}"/>
              </a:ext>
            </a:extLst>
          </p:cNvPr>
          <p:cNvSpPr txBox="1"/>
          <p:nvPr/>
        </p:nvSpPr>
        <p:spPr>
          <a:xfrm>
            <a:off x="2309648" y="1206062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테이블을 관계형 데이터베이스에 어울리는 표로 만들어주는 방법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/>
              <a:t>1~3 </a:t>
            </a:r>
            <a:r>
              <a:rPr lang="ko-KR" altLang="en-US" dirty="0"/>
              <a:t>정규화까지 배울 것이다</a:t>
            </a:r>
          </a:p>
        </p:txBody>
      </p:sp>
    </p:spTree>
    <p:extLst>
      <p:ext uri="{BB962C8B-B14F-4D97-AF65-F5344CB8AC3E}">
        <p14:creationId xmlns:p14="http://schemas.microsoft.com/office/powerpoint/2010/main" val="32869053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762971" y="2767281"/>
            <a:ext cx="2714206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제</a:t>
            </a:r>
            <a:r>
              <a:rPr lang="en-US" altLang="ko-KR" sz="4000" b="1" dirty="0"/>
              <a:t> 1</a:t>
            </a:r>
            <a:r>
              <a:rPr lang="ko-KR" altLang="en-US" sz="4000" b="1" dirty="0"/>
              <a:t>정규화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97210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D116C6-E51A-6119-DC14-29DC1E42DC75}"/>
              </a:ext>
            </a:extLst>
          </p:cNvPr>
          <p:cNvSpPr txBox="1"/>
          <p:nvPr/>
        </p:nvSpPr>
        <p:spPr>
          <a:xfrm>
            <a:off x="340085" y="669438"/>
            <a:ext cx="46330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 </a:t>
            </a:r>
            <a:r>
              <a:rPr lang="en-US" altLang="ko-KR" dirty="0"/>
              <a:t>1 </a:t>
            </a:r>
            <a:r>
              <a:rPr lang="ko-KR" altLang="en-US" dirty="0"/>
              <a:t>정규형 </a:t>
            </a:r>
            <a:r>
              <a:rPr lang="en-US" altLang="ko-KR" dirty="0"/>
              <a:t>=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하나의 컬럼에 여러 값이 들어가면 안됨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데이터가 중복되면 안됨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아래 사진 파란색 부분이 </a:t>
            </a:r>
            <a:r>
              <a:rPr lang="ko-KR" altLang="en-US" dirty="0" err="1"/>
              <a:t>안되는거임</a:t>
            </a:r>
            <a:r>
              <a:rPr lang="en-US" altLang="ko-KR" dirty="0"/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035D07-1D43-F97D-C24E-FDDE90C51AE9}"/>
              </a:ext>
            </a:extLst>
          </p:cNvPr>
          <p:cNvGrpSpPr/>
          <p:nvPr/>
        </p:nvGrpSpPr>
        <p:grpSpPr>
          <a:xfrm>
            <a:off x="340085" y="2433623"/>
            <a:ext cx="4272090" cy="1741605"/>
            <a:chOff x="340085" y="2433623"/>
            <a:chExt cx="4272090" cy="17416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E4AC47B-5E72-B24C-27A4-F60241B1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085" y="2433623"/>
              <a:ext cx="4272090" cy="1270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E9374D-500F-5921-29F1-5AAAA24BA88D}"/>
                </a:ext>
              </a:extLst>
            </p:cNvPr>
            <p:cNvSpPr txBox="1"/>
            <p:nvPr/>
          </p:nvSpPr>
          <p:spPr>
            <a:xfrm>
              <a:off x="545566" y="3805896"/>
              <a:ext cx="3978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tag</a:t>
              </a:r>
              <a:r>
                <a:rPr lang="ko-KR" altLang="en-US" dirty="0"/>
                <a:t>컬럼에 데이터가 </a:t>
              </a:r>
              <a:r>
                <a:rPr lang="en-US" altLang="ko-KR" dirty="0"/>
                <a:t>2</a:t>
              </a:r>
              <a:r>
                <a:rPr lang="ko-KR" altLang="en-US" dirty="0"/>
                <a:t>개 들어간 모습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3EC735-FAAD-B39A-B24A-1C3B4142844D}"/>
              </a:ext>
            </a:extLst>
          </p:cNvPr>
          <p:cNvGrpSpPr/>
          <p:nvPr/>
        </p:nvGrpSpPr>
        <p:grpSpPr>
          <a:xfrm>
            <a:off x="5745184" y="2467451"/>
            <a:ext cx="5405439" cy="1523111"/>
            <a:chOff x="5699080" y="2365260"/>
            <a:chExt cx="5405439" cy="15231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4C80FDD-6E43-05AA-D1FC-8084E065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9080" y="2365260"/>
              <a:ext cx="5327418" cy="106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400A9-F40D-A096-C581-EC28650E70D9}"/>
                </a:ext>
              </a:extLst>
            </p:cNvPr>
            <p:cNvSpPr txBox="1"/>
            <p:nvPr/>
          </p:nvSpPr>
          <p:spPr>
            <a:xfrm>
              <a:off x="6024282" y="3519039"/>
              <a:ext cx="5080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author_id~price</a:t>
              </a:r>
              <a:r>
                <a:rPr lang="ko-KR" altLang="en-US" dirty="0"/>
                <a:t>컬럼까지 데이터가 중복된 모습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792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D116C6-E51A-6119-DC14-29DC1E42DC75}"/>
              </a:ext>
            </a:extLst>
          </p:cNvPr>
          <p:cNvSpPr txBox="1"/>
          <p:nvPr/>
        </p:nvSpPr>
        <p:spPr>
          <a:xfrm>
            <a:off x="340085" y="669438"/>
            <a:ext cx="78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 사진에서 </a:t>
            </a:r>
            <a:r>
              <a:rPr lang="en-US" altLang="ko-KR" dirty="0"/>
              <a:t>tag</a:t>
            </a:r>
            <a:r>
              <a:rPr lang="ko-KR" altLang="en-US" dirty="0"/>
              <a:t>에 값이 중복되니까</a:t>
            </a:r>
            <a:r>
              <a:rPr lang="en-US" altLang="ko-KR" dirty="0"/>
              <a:t> </a:t>
            </a:r>
            <a:r>
              <a:rPr lang="ko-KR" altLang="en-US" dirty="0"/>
              <a:t>이 테이블을 따로 분리시켜 줘야 함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0C9BAC-EB2A-08EE-6660-351920B10D90}"/>
              </a:ext>
            </a:extLst>
          </p:cNvPr>
          <p:cNvGrpSpPr/>
          <p:nvPr/>
        </p:nvGrpSpPr>
        <p:grpSpPr>
          <a:xfrm>
            <a:off x="558260" y="1619948"/>
            <a:ext cx="9681118" cy="4789739"/>
            <a:chOff x="558260" y="1619948"/>
            <a:chExt cx="9681118" cy="47897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CE129D-F3F1-9401-906C-A45846B12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260" y="1619948"/>
              <a:ext cx="9681118" cy="15829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C37B9E-EE50-E173-EEFD-8952CF44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260" y="4066417"/>
              <a:ext cx="6039160" cy="2343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44E760F7-FC57-568F-8C4F-F45F940D9BFE}"/>
                </a:ext>
              </a:extLst>
            </p:cNvPr>
            <p:cNvSpPr/>
            <p:nvPr/>
          </p:nvSpPr>
          <p:spPr>
            <a:xfrm>
              <a:off x="3255111" y="3429000"/>
              <a:ext cx="322729" cy="33617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4321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FAD850-6D18-4F9F-D06B-3FA07459970D}"/>
              </a:ext>
            </a:extLst>
          </p:cNvPr>
          <p:cNvSpPr txBox="1"/>
          <p:nvPr/>
        </p:nvSpPr>
        <p:spPr>
          <a:xfrm>
            <a:off x="558260" y="307361"/>
            <a:ext cx="834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그리고 아래 사진에서 </a:t>
            </a:r>
            <a:r>
              <a:rPr lang="en-US" altLang="ko-KR" dirty="0"/>
              <a:t>tag</a:t>
            </a:r>
            <a:r>
              <a:rPr lang="ko-KR" altLang="en-US" dirty="0"/>
              <a:t>와 </a:t>
            </a:r>
            <a:r>
              <a:rPr lang="en-US" altLang="ko-KR" dirty="0"/>
              <a:t>topic </a:t>
            </a:r>
            <a:r>
              <a:rPr lang="ko-KR" altLang="en-US" dirty="0"/>
              <a:t>테이블의 관계는 </a:t>
            </a:r>
            <a:r>
              <a:rPr lang="en-US" altLang="ko-KR" dirty="0"/>
              <a:t>N:M (</a:t>
            </a:r>
            <a:r>
              <a:rPr lang="ko-KR" altLang="en-US" dirty="0"/>
              <a:t>다대다</a:t>
            </a:r>
            <a:r>
              <a:rPr lang="en-US" altLang="ko-KR" dirty="0"/>
              <a:t>) 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맵핑 테이블을 만들어 줘야 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F793FD-6D5D-F6A9-7566-B4C357262032}"/>
              </a:ext>
            </a:extLst>
          </p:cNvPr>
          <p:cNvGrpSpPr/>
          <p:nvPr/>
        </p:nvGrpSpPr>
        <p:grpSpPr>
          <a:xfrm>
            <a:off x="558260" y="1619948"/>
            <a:ext cx="9681118" cy="4789739"/>
            <a:chOff x="558260" y="1619948"/>
            <a:chExt cx="9681118" cy="478973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CCC5B10-BF1D-78A6-14E6-511C9737D733}"/>
                </a:ext>
              </a:extLst>
            </p:cNvPr>
            <p:cNvGrpSpPr/>
            <p:nvPr/>
          </p:nvGrpSpPr>
          <p:grpSpPr>
            <a:xfrm>
              <a:off x="558260" y="1619948"/>
              <a:ext cx="9681118" cy="4789739"/>
              <a:chOff x="558260" y="1619948"/>
              <a:chExt cx="9681118" cy="478973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BCEFA64-C9B1-926F-E7D5-CEC6B6EA6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8260" y="1619948"/>
                <a:ext cx="9681118" cy="15829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EE4F122-D0E3-5B4F-39B4-E8C4EEA13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260" y="4066417"/>
                <a:ext cx="6039160" cy="23432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화살표: 아래쪽 4">
                <a:extLst>
                  <a:ext uri="{FF2B5EF4-FFF2-40B4-BE49-F238E27FC236}">
                    <a16:creationId xmlns:a16="http://schemas.microsoft.com/office/drawing/2014/main" id="{B824207C-BD69-E446-8045-8A2EEFB30101}"/>
                  </a:ext>
                </a:extLst>
              </p:cNvPr>
              <p:cNvSpPr/>
              <p:nvPr/>
            </p:nvSpPr>
            <p:spPr>
              <a:xfrm>
                <a:off x="3255111" y="3429000"/>
                <a:ext cx="322729" cy="33617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56A690E-DEDD-E116-0D59-07CB7B577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5360" y="4622070"/>
              <a:ext cx="1644735" cy="1231963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5AF3AE19-1B8B-D385-64C7-A8C931A70128}"/>
                </a:ext>
              </a:extLst>
            </p:cNvPr>
            <p:cNvSpPr/>
            <p:nvPr/>
          </p:nvSpPr>
          <p:spPr>
            <a:xfrm>
              <a:off x="7037796" y="4934533"/>
              <a:ext cx="630090" cy="60703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9324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4762971" y="2767281"/>
            <a:ext cx="2714206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()</a:t>
            </a:r>
          </a:p>
          <a:p>
            <a:pPr algn="ctr"/>
            <a:r>
              <a:rPr lang="ko-KR" altLang="en-US" sz="4000" b="1" dirty="0"/>
              <a:t>제</a:t>
            </a:r>
            <a:r>
              <a:rPr lang="en-US" altLang="ko-KR" sz="4000" b="1" dirty="0"/>
              <a:t> 2</a:t>
            </a:r>
            <a:r>
              <a:rPr lang="ko-KR" altLang="en-US" sz="4000" b="1" dirty="0"/>
              <a:t>정규화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964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E0EFB-8F38-F01C-1CE8-631D6111AA19}"/>
              </a:ext>
            </a:extLst>
          </p:cNvPr>
          <p:cNvSpPr txBox="1"/>
          <p:nvPr/>
        </p:nvSpPr>
        <p:spPr>
          <a:xfrm>
            <a:off x="2924303" y="2767281"/>
            <a:ext cx="6391493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요약</a:t>
            </a:r>
            <a:r>
              <a:rPr lang="en-US" altLang="ko-KR" sz="4000" b="1" dirty="0"/>
              <a:t>)</a:t>
            </a:r>
          </a:p>
          <a:p>
            <a:pPr algn="ctr"/>
            <a:r>
              <a:rPr lang="ko-KR" altLang="en-US" sz="4000" b="1" dirty="0"/>
              <a:t>홈페이지 </a:t>
            </a:r>
            <a:r>
              <a:rPr lang="en-US" altLang="ko-KR" sz="4000" b="1" dirty="0"/>
              <a:t>UI </a:t>
            </a:r>
            <a:r>
              <a:rPr lang="ko-KR" altLang="en-US" sz="4000" b="1" dirty="0"/>
              <a:t>그리는 사이트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카카오 오븐 </a:t>
            </a:r>
            <a:r>
              <a:rPr lang="en-US" altLang="ko-KR" sz="4000" b="1" dirty="0"/>
              <a:t>(Kakao Oven)</a:t>
            </a:r>
          </a:p>
        </p:txBody>
      </p:sp>
    </p:spTree>
    <p:extLst>
      <p:ext uri="{BB962C8B-B14F-4D97-AF65-F5344CB8AC3E}">
        <p14:creationId xmlns:p14="http://schemas.microsoft.com/office/powerpoint/2010/main" val="26573308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5073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81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741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63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2711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02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B4C9EB-F922-7335-9464-29321710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88" y="3058033"/>
            <a:ext cx="2806844" cy="1498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4402B5-89C7-D14D-5870-75FFE396E14B}"/>
              </a:ext>
            </a:extLst>
          </p:cNvPr>
          <p:cNvSpPr txBox="1"/>
          <p:nvPr/>
        </p:nvSpPr>
        <p:spPr>
          <a:xfrm>
            <a:off x="4531360" y="1056640"/>
            <a:ext cx="4823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</a:t>
            </a:r>
            <a:r>
              <a:rPr lang="en-US" altLang="ko-KR" dirty="0"/>
              <a:t>oven </a:t>
            </a:r>
            <a:r>
              <a:rPr lang="ko-KR" altLang="en-US" dirty="0"/>
              <a:t>이라는 사이트에서 </a:t>
            </a:r>
            <a:endParaRPr lang="en-US" altLang="ko-KR" dirty="0"/>
          </a:p>
          <a:p>
            <a:r>
              <a:rPr lang="ko-KR" altLang="en-US" dirty="0"/>
              <a:t>홈페이지 </a:t>
            </a:r>
            <a:r>
              <a:rPr lang="en-US" altLang="ko-KR" dirty="0"/>
              <a:t>UI</a:t>
            </a:r>
            <a:r>
              <a:rPr lang="ko-KR" altLang="en-US" dirty="0"/>
              <a:t>를 쉽고 편리하게 그려볼 수 있다</a:t>
            </a:r>
          </a:p>
        </p:txBody>
      </p:sp>
    </p:spTree>
    <p:extLst>
      <p:ext uri="{BB962C8B-B14F-4D97-AF65-F5344CB8AC3E}">
        <p14:creationId xmlns:p14="http://schemas.microsoft.com/office/powerpoint/2010/main" val="409629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1539</Words>
  <Application>Microsoft Office PowerPoint</Application>
  <PresentationFormat>와이드스크린</PresentationFormat>
  <Paragraphs>265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8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범수</dc:creator>
  <cp:lastModifiedBy>범수 김</cp:lastModifiedBy>
  <cp:revision>1</cp:revision>
  <dcterms:created xsi:type="dcterms:W3CDTF">2023-11-29T06:58:19Z</dcterms:created>
  <dcterms:modified xsi:type="dcterms:W3CDTF">2023-12-01T02:17:24Z</dcterms:modified>
</cp:coreProperties>
</file>